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  <p:sldMasterId id="2147483670" r:id="rId2"/>
    <p:sldMasterId id="2147483672" r:id="rId3"/>
    <p:sldMasterId id="2147483677" r:id="rId4"/>
  </p:sldMasterIdLst>
  <p:notesMasterIdLst>
    <p:notesMasterId r:id="rId13"/>
  </p:notesMasterIdLst>
  <p:sldIdLst>
    <p:sldId id="579" r:id="rId5"/>
    <p:sldId id="580" r:id="rId6"/>
    <p:sldId id="581" r:id="rId7"/>
    <p:sldId id="584" r:id="rId8"/>
    <p:sldId id="585" r:id="rId9"/>
    <p:sldId id="583" r:id="rId10"/>
    <p:sldId id="582" r:id="rId11"/>
    <p:sldId id="586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CC66"/>
    <a:srgbClr val="CCECFF"/>
    <a:srgbClr val="FFCCFF"/>
    <a:srgbClr val="CCFFCC"/>
    <a:srgbClr val="99FF99"/>
    <a:srgbClr val="FF00FF"/>
    <a:srgbClr val="99FFCC"/>
    <a:srgbClr val="0596AE"/>
    <a:srgbClr val="0648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14B3DE-25EF-4C28-B600-4661CE0287A6}" v="47" dt="2024-07-21T02:05:12.7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81" autoAdjust="0"/>
    <p:restoredTop sz="94660"/>
  </p:normalViewPr>
  <p:slideViewPr>
    <p:cSldViewPr snapToGrid="0">
      <p:cViewPr varScale="1">
        <p:scale>
          <a:sx n="159" d="100"/>
          <a:sy n="159" d="100"/>
        </p:scale>
        <p:origin x="1772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優樹 笹岡" userId="a4bf921d16c86d47" providerId="LiveId" clId="{3914B3DE-25EF-4C28-B600-4661CE0287A6}"/>
    <pc:docChg chg="undo custSel modSld">
      <pc:chgData name="優樹 笹岡" userId="a4bf921d16c86d47" providerId="LiveId" clId="{3914B3DE-25EF-4C28-B600-4661CE0287A6}" dt="2024-07-21T02:19:28.514" v="1397" actId="20577"/>
      <pc:docMkLst>
        <pc:docMk/>
      </pc:docMkLst>
      <pc:sldChg chg="modSp mod">
        <pc:chgData name="優樹 笹岡" userId="a4bf921d16c86d47" providerId="LiveId" clId="{3914B3DE-25EF-4C28-B600-4661CE0287A6}" dt="2024-07-21T01:46:21.988" v="912" actId="20577"/>
        <pc:sldMkLst>
          <pc:docMk/>
          <pc:sldMk cId="3245798895" sldId="284"/>
        </pc:sldMkLst>
        <pc:graphicFrameChg chg="modGraphic">
          <ac:chgData name="優樹 笹岡" userId="a4bf921d16c86d47" providerId="LiveId" clId="{3914B3DE-25EF-4C28-B600-4661CE0287A6}" dt="2024-07-21T01:46:21.988" v="912" actId="20577"/>
          <ac:graphicFrameMkLst>
            <pc:docMk/>
            <pc:sldMk cId="3245798895" sldId="284"/>
            <ac:graphicFrameMk id="5" creationId="{00000000-0000-0000-0000-000000000000}"/>
          </ac:graphicFrameMkLst>
        </pc:graphicFrameChg>
      </pc:sldChg>
      <pc:sldChg chg="addSp delSp modSp mod">
        <pc:chgData name="優樹 笹岡" userId="a4bf921d16c86d47" providerId="LiveId" clId="{3914B3DE-25EF-4C28-B600-4661CE0287A6}" dt="2024-07-21T01:58:09.333" v="1042" actId="21"/>
        <pc:sldMkLst>
          <pc:docMk/>
          <pc:sldMk cId="918580056" sldId="285"/>
        </pc:sldMkLst>
        <pc:spChg chg="mod">
          <ac:chgData name="優樹 笹岡" userId="a4bf921d16c86d47" providerId="LiveId" clId="{3914B3DE-25EF-4C28-B600-4661CE0287A6}" dt="2024-07-21T01:45:08.508" v="805" actId="207"/>
          <ac:spMkLst>
            <pc:docMk/>
            <pc:sldMk cId="918580056" sldId="285"/>
            <ac:spMk id="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2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1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30.381" v="1023" actId="1076"/>
          <ac:spMkLst>
            <pc:docMk/>
            <pc:sldMk cId="918580056" sldId="285"/>
            <ac:spMk id="42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5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5:22.832" v="808" actId="207"/>
          <ac:spMkLst>
            <pc:docMk/>
            <pc:sldMk cId="918580056" sldId="285"/>
            <ac:spMk id="60" creationId="{00000000-0000-0000-0000-000000000000}"/>
          </ac:spMkLst>
        </pc:spChg>
        <pc:graphicFrameChg chg="mod modGraphic">
          <ac:chgData name="優樹 笹岡" userId="a4bf921d16c86d47" providerId="LiveId" clId="{3914B3DE-25EF-4C28-B600-4661CE0287A6}" dt="2024-07-21T01:47:19.850" v="931" actId="20577"/>
          <ac:graphicFrameMkLst>
            <pc:docMk/>
            <pc:sldMk cId="918580056" sldId="285"/>
            <ac:graphicFrameMk id="5" creationId="{00000000-0000-0000-0000-000000000000}"/>
          </ac:graphicFrameMkLst>
        </pc:graphicFrameChg>
        <pc:cxnChg chg="add del mod">
          <ac:chgData name="優樹 笹岡" userId="a4bf921d16c86d47" providerId="LiveId" clId="{3914B3DE-25EF-4C28-B600-4661CE0287A6}" dt="2024-07-21T01:58:09.333" v="1042" actId="21"/>
          <ac:cxnSpMkLst>
            <pc:docMk/>
            <pc:sldMk cId="918580056" sldId="285"/>
            <ac:cxnSpMk id="14" creationId="{EE5603E5-0334-2852-7EB8-AC9A89ABC127}"/>
          </ac:cxnSpMkLst>
        </pc:cxnChg>
      </pc:sldChg>
      <pc:sldChg chg="addSp delSp modSp mod">
        <pc:chgData name="優樹 笹岡" userId="a4bf921d16c86d47" providerId="LiveId" clId="{3914B3DE-25EF-4C28-B600-4661CE0287A6}" dt="2024-07-21T01:56:27.195" v="1034" actId="14100"/>
        <pc:sldMkLst>
          <pc:docMk/>
          <pc:sldMk cId="3032651262" sldId="286"/>
        </pc:sldMkLst>
        <pc:spChg chg="mod">
          <ac:chgData name="優樹 笹岡" userId="a4bf921d16c86d47" providerId="LiveId" clId="{3914B3DE-25EF-4C28-B600-4661CE0287A6}" dt="2024-07-21T01:53:57.793" v="1013" actId="1076"/>
          <ac:spMkLst>
            <pc:docMk/>
            <pc:sldMk cId="3032651262" sldId="286"/>
            <ac:spMk id="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2:18.745" v="729" actId="207"/>
          <ac:spMkLst>
            <pc:docMk/>
            <pc:sldMk cId="3032651262" sldId="286"/>
            <ac:spMk id="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50.459" v="939" actId="14100"/>
          <ac:spMkLst>
            <pc:docMk/>
            <pc:sldMk cId="3032651262" sldId="286"/>
            <ac:spMk id="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57.512" v="941" actId="14100"/>
          <ac:spMkLst>
            <pc:docMk/>
            <pc:sldMk cId="3032651262" sldId="286"/>
            <ac:spMk id="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1:57.910" v="719" actId="207"/>
          <ac:spMkLst>
            <pc:docMk/>
            <pc:sldMk cId="3032651262" sldId="286"/>
            <ac:spMk id="1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2:12.367" v="727" actId="207"/>
          <ac:spMkLst>
            <pc:docMk/>
            <pc:sldMk cId="3032651262" sldId="286"/>
            <ac:spMk id="1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2.897" v="1027" actId="1076"/>
          <ac:spMkLst>
            <pc:docMk/>
            <pc:sldMk cId="3032651262" sldId="286"/>
            <ac:spMk id="12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7:17.240" v="616" actId="478"/>
          <ac:spMkLst>
            <pc:docMk/>
            <pc:sldMk cId="3032651262" sldId="286"/>
            <ac:spMk id="13" creationId="{C57A758C-5DFF-B0CC-1474-EC64BAD4EA2B}"/>
          </ac:spMkLst>
        </pc:spChg>
        <pc:spChg chg="mod">
          <ac:chgData name="優樹 笹岡" userId="a4bf921d16c86d47" providerId="LiveId" clId="{3914B3DE-25EF-4C28-B600-4661CE0287A6}" dt="2024-07-21T01:49:40.630" v="936" actId="14100"/>
          <ac:spMkLst>
            <pc:docMk/>
            <pc:sldMk cId="3032651262" sldId="286"/>
            <ac:spMk id="14" creationId="{00000000-0000-0000-0000-000000000000}"/>
          </ac:spMkLst>
        </pc:spChg>
        <pc:spChg chg="del mod ord">
          <ac:chgData name="優樹 笹岡" userId="a4bf921d16c86d47" providerId="LiveId" clId="{3914B3DE-25EF-4C28-B600-4661CE0287A6}" dt="2024-07-21T01:37:22.728" v="617" actId="478"/>
          <ac:spMkLst>
            <pc:docMk/>
            <pc:sldMk cId="3032651262" sldId="286"/>
            <ac:spMk id="15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7:15.666" v="615" actId="478"/>
          <ac:spMkLst>
            <pc:docMk/>
            <pc:sldMk cId="3032651262" sldId="286"/>
            <ac:spMk id="16" creationId="{09D62F33-779E-9252-36A0-AC3A0FB4C0F5}"/>
          </ac:spMkLst>
        </pc:spChg>
        <pc:spChg chg="mod">
          <ac:chgData name="優樹 笹岡" userId="a4bf921d16c86d47" providerId="LiveId" clId="{3914B3DE-25EF-4C28-B600-4661CE0287A6}" dt="2024-07-21T01:49:53.255" v="940" actId="14100"/>
          <ac:spMkLst>
            <pc:docMk/>
            <pc:sldMk cId="3032651262" sldId="286"/>
            <ac:spMk id="1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47.885" v="938" actId="14100"/>
          <ac:spMkLst>
            <pc:docMk/>
            <pc:sldMk cId="3032651262" sldId="286"/>
            <ac:spMk id="1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7.830" v="1029" actId="1076"/>
          <ac:spMkLst>
            <pc:docMk/>
            <pc:sldMk cId="3032651262" sldId="286"/>
            <ac:spMk id="19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0:00.009" v="942" actId="1076"/>
          <ac:spMkLst>
            <pc:docMk/>
            <pc:sldMk cId="3032651262" sldId="286"/>
            <ac:spMk id="2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14.956" v="1028" actId="1076"/>
          <ac:spMkLst>
            <pc:docMk/>
            <pc:sldMk cId="3032651262" sldId="286"/>
            <ac:spMk id="23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09.819" v="1026" actId="1076"/>
          <ac:spMkLst>
            <pc:docMk/>
            <pc:sldMk cId="3032651262" sldId="286"/>
            <ac:spMk id="24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12.857" v="1019" actId="1076"/>
          <ac:spMkLst>
            <pc:docMk/>
            <pc:sldMk cId="3032651262" sldId="286"/>
            <ac:spMk id="25" creationId="{00000000-0000-0000-0000-000000000000}"/>
          </ac:spMkLst>
        </pc:spChg>
        <pc:spChg chg="add mod">
          <ac:chgData name="優樹 笹岡" userId="a4bf921d16c86d47" providerId="LiveId" clId="{3914B3DE-25EF-4C28-B600-4661CE0287A6}" dt="2024-07-21T01:50:18.294" v="957" actId="20577"/>
          <ac:spMkLst>
            <pc:docMk/>
            <pc:sldMk cId="3032651262" sldId="286"/>
            <ac:spMk id="26" creationId="{BD5C954B-1C70-D9B4-0E5B-76779ED792DA}"/>
          </ac:spMkLst>
        </pc:spChg>
        <pc:spChg chg="add mod">
          <ac:chgData name="優樹 笹岡" userId="a4bf921d16c86d47" providerId="LiveId" clId="{3914B3DE-25EF-4C28-B600-4661CE0287A6}" dt="2024-07-21T01:56:27.195" v="1034" actId="14100"/>
          <ac:spMkLst>
            <pc:docMk/>
            <pc:sldMk cId="3032651262" sldId="286"/>
            <ac:spMk id="27" creationId="{102E6E6E-0313-AE05-8A91-F3F1E880CF8A}"/>
          </ac:spMkLst>
        </pc:spChg>
        <pc:spChg chg="add del mod">
          <ac:chgData name="優樹 笹岡" userId="a4bf921d16c86d47" providerId="LiveId" clId="{3914B3DE-25EF-4C28-B600-4661CE0287A6}" dt="2024-07-21T01:51:43.100" v="975" actId="21"/>
          <ac:spMkLst>
            <pc:docMk/>
            <pc:sldMk cId="3032651262" sldId="286"/>
            <ac:spMk id="28" creationId="{C02FAD75-521E-E157-7CB3-92DF392277EB}"/>
          </ac:spMkLst>
        </pc:spChg>
        <pc:spChg chg="add mod">
          <ac:chgData name="優樹 笹岡" userId="a4bf921d16c86d47" providerId="LiveId" clId="{3914B3DE-25EF-4C28-B600-4661CE0287A6}" dt="2024-07-21T01:56:26.735" v="1033" actId="14100"/>
          <ac:spMkLst>
            <pc:docMk/>
            <pc:sldMk cId="3032651262" sldId="286"/>
            <ac:spMk id="29" creationId="{FA90FEF1-20E3-FBA6-93E7-6EBB37069FE8}"/>
          </ac:spMkLst>
        </pc:spChg>
        <pc:spChg chg="add mod">
          <ac:chgData name="優樹 笹岡" userId="a4bf921d16c86d47" providerId="LiveId" clId="{3914B3DE-25EF-4C28-B600-4661CE0287A6}" dt="2024-07-21T01:53:05.602" v="1010" actId="1076"/>
          <ac:spMkLst>
            <pc:docMk/>
            <pc:sldMk cId="3032651262" sldId="286"/>
            <ac:spMk id="30" creationId="{94C6EAED-9415-DC85-22EB-E03219DF4A20}"/>
          </ac:spMkLst>
        </pc:spChg>
        <pc:spChg chg="mod">
          <ac:chgData name="優樹 笹岡" userId="a4bf921d16c86d47" providerId="LiveId" clId="{3914B3DE-25EF-4C28-B600-4661CE0287A6}" dt="2024-07-21T01:55:25.044" v="1030" actId="1076"/>
          <ac:spMkLst>
            <pc:docMk/>
            <pc:sldMk cId="3032651262" sldId="286"/>
            <ac:spMk id="4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43.018" v="937" actId="14100"/>
          <ac:spMkLst>
            <pc:docMk/>
            <pc:sldMk cId="3032651262" sldId="286"/>
            <ac:spMk id="44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19.706" v="1022" actId="1076"/>
          <ac:spMkLst>
            <pc:docMk/>
            <pc:sldMk cId="3032651262" sldId="286"/>
            <ac:spMk id="45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58.956" v="1024" actId="1076"/>
          <ac:spMkLst>
            <pc:docMk/>
            <pc:sldMk cId="3032651262" sldId="286"/>
            <ac:spMk id="46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5:03.596" v="1025" actId="1076"/>
          <ac:spMkLst>
            <pc:docMk/>
            <pc:sldMk cId="3032651262" sldId="286"/>
            <ac:spMk id="47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49:38.623" v="935" actId="14100"/>
          <ac:spMkLst>
            <pc:docMk/>
            <pc:sldMk cId="3032651262" sldId="286"/>
            <ac:spMk id="48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54:09.994" v="1018" actId="1076"/>
          <ac:spMkLst>
            <pc:docMk/>
            <pc:sldMk cId="3032651262" sldId="286"/>
            <ac:spMk id="49" creationId="{00000000-0000-0000-0000-000000000000}"/>
          </ac:spMkLst>
        </pc:spChg>
        <pc:spChg chg="del mod ord">
          <ac:chgData name="優樹 笹岡" userId="a4bf921d16c86d47" providerId="LiveId" clId="{3914B3DE-25EF-4C28-B600-4661CE0287A6}" dt="2024-07-21T01:37:24.274" v="618" actId="478"/>
          <ac:spMkLst>
            <pc:docMk/>
            <pc:sldMk cId="3032651262" sldId="286"/>
            <ac:spMk id="50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38:20.644" v="632" actId="1076"/>
          <ac:spMkLst>
            <pc:docMk/>
            <pc:sldMk cId="3032651262" sldId="286"/>
            <ac:spMk id="51" creationId="{00000000-0000-0000-0000-000000000000}"/>
          </ac:spMkLst>
        </pc:spChg>
        <pc:spChg chg="mod">
          <ac:chgData name="優樹 笹岡" userId="a4bf921d16c86d47" providerId="LiveId" clId="{3914B3DE-25EF-4C28-B600-4661CE0287A6}" dt="2024-07-21T01:38:23.102" v="633" actId="1076"/>
          <ac:spMkLst>
            <pc:docMk/>
            <pc:sldMk cId="3032651262" sldId="286"/>
            <ac:spMk id="52" creationId="{00000000-0000-0000-0000-000000000000}"/>
          </ac:spMkLst>
        </pc:spChg>
        <pc:spChg chg="add del mod">
          <ac:chgData name="優樹 笹岡" userId="a4bf921d16c86d47" providerId="LiveId" clId="{3914B3DE-25EF-4C28-B600-4661CE0287A6}" dt="2024-07-21T01:38:10.936" v="629" actId="20577"/>
          <ac:spMkLst>
            <pc:docMk/>
            <pc:sldMk cId="3032651262" sldId="286"/>
            <ac:spMk id="54" creationId="{00000000-0000-0000-0000-000000000000}"/>
          </ac:spMkLst>
        </pc:spChg>
        <pc:graphicFrameChg chg="mod modGraphic">
          <ac:chgData name="優樹 笹岡" userId="a4bf921d16c86d47" providerId="LiveId" clId="{3914B3DE-25EF-4C28-B600-4661CE0287A6}" dt="2024-07-21T01:54:15.588" v="1021" actId="1076"/>
          <ac:graphicFrameMkLst>
            <pc:docMk/>
            <pc:sldMk cId="3032651262" sldId="286"/>
            <ac:graphicFrameMk id="5" creationId="{00000000-0000-0000-0000-000000000000}"/>
          </ac:graphicFrameMkLst>
        </pc:graphicFrameChg>
      </pc:sldChg>
      <pc:sldChg chg="addSp modSp mod">
        <pc:chgData name="優樹 笹岡" userId="a4bf921d16c86d47" providerId="LiveId" clId="{3914B3DE-25EF-4C28-B600-4661CE0287A6}" dt="2024-07-21T02:19:28.514" v="1397" actId="20577"/>
        <pc:sldMkLst>
          <pc:docMk/>
          <pc:sldMk cId="1097615847" sldId="287"/>
        </pc:sldMkLst>
        <pc:spChg chg="mod">
          <ac:chgData name="優樹 笹岡" userId="a4bf921d16c86d47" providerId="LiveId" clId="{3914B3DE-25EF-4C28-B600-4661CE0287A6}" dt="2024-07-21T02:03:50.423" v="1224" actId="20577"/>
          <ac:spMkLst>
            <pc:docMk/>
            <pc:sldMk cId="1097615847" sldId="287"/>
            <ac:spMk id="2" creationId="{00000000-0000-0000-0000-000000000000}"/>
          </ac:spMkLst>
        </pc:spChg>
        <pc:spChg chg="add mod">
          <ac:chgData name="優樹 笹岡" userId="a4bf921d16c86d47" providerId="LiveId" clId="{3914B3DE-25EF-4C28-B600-4661CE0287A6}" dt="2024-07-21T02:04:24.093" v="1264" actId="1076"/>
          <ac:spMkLst>
            <pc:docMk/>
            <pc:sldMk cId="1097615847" sldId="287"/>
            <ac:spMk id="6" creationId="{3C06492A-40E0-CF25-0D19-BF9D9658839F}"/>
          </ac:spMkLst>
        </pc:spChg>
        <pc:spChg chg="add mod">
          <ac:chgData name="優樹 笹岡" userId="a4bf921d16c86d47" providerId="LiveId" clId="{3914B3DE-25EF-4C28-B600-4661CE0287A6}" dt="2024-07-21T02:04:35.407" v="1268" actId="1076"/>
          <ac:spMkLst>
            <pc:docMk/>
            <pc:sldMk cId="1097615847" sldId="287"/>
            <ac:spMk id="7" creationId="{FE00133E-EDAB-9552-FC31-6CDB0B9737D0}"/>
          </ac:spMkLst>
        </pc:spChg>
        <pc:spChg chg="add mod">
          <ac:chgData name="優樹 笹岡" userId="a4bf921d16c86d47" providerId="LiveId" clId="{3914B3DE-25EF-4C28-B600-4661CE0287A6}" dt="2024-07-21T02:05:03.718" v="1287" actId="1582"/>
          <ac:spMkLst>
            <pc:docMk/>
            <pc:sldMk cId="1097615847" sldId="287"/>
            <ac:spMk id="8" creationId="{399CFE23-8DBF-09CD-821C-426F279485D1}"/>
          </ac:spMkLst>
        </pc:spChg>
        <pc:spChg chg="add mod">
          <ac:chgData name="優樹 笹岡" userId="a4bf921d16c86d47" providerId="LiveId" clId="{3914B3DE-25EF-4C28-B600-4661CE0287A6}" dt="2024-07-21T02:05:15.888" v="1289" actId="1076"/>
          <ac:spMkLst>
            <pc:docMk/>
            <pc:sldMk cId="1097615847" sldId="287"/>
            <ac:spMk id="9" creationId="{0D2511E4-7538-03E0-6E34-BEE517496441}"/>
          </ac:spMkLst>
        </pc:spChg>
        <pc:spChg chg="add mod">
          <ac:chgData name="優樹 笹岡" userId="a4bf921d16c86d47" providerId="LiveId" clId="{3914B3DE-25EF-4C28-B600-4661CE0287A6}" dt="2024-07-21T02:06:41.884" v="1375" actId="1076"/>
          <ac:spMkLst>
            <pc:docMk/>
            <pc:sldMk cId="1097615847" sldId="287"/>
            <ac:spMk id="10" creationId="{8CB3E8E2-83B7-0B00-ACA5-D18B1375CB0D}"/>
          </ac:spMkLst>
        </pc:spChg>
        <pc:graphicFrameChg chg="add mod modGraphic">
          <ac:chgData name="優樹 笹岡" userId="a4bf921d16c86d47" providerId="LiveId" clId="{3914B3DE-25EF-4C28-B600-4661CE0287A6}" dt="2024-07-21T02:19:28.514" v="1397" actId="20577"/>
          <ac:graphicFrameMkLst>
            <pc:docMk/>
            <pc:sldMk cId="1097615847" sldId="287"/>
            <ac:graphicFrameMk id="5" creationId="{E79D5F34-BBAA-E5A9-48A3-BC61EFA7AF11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58A22A-E5D9-41D2-96B3-0C305ABBA05F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F95DA-1DED-4351-A436-B02E859C15B5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543420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機密なし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410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442339" y="2303884"/>
            <a:ext cx="11307323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tx2"/>
                </a:solidFill>
                <a:effectLst/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5" name="日付プレースホルダー 3"/>
          <p:cNvSpPr>
            <a:spLocks noGrp="1"/>
          </p:cNvSpPr>
          <p:nvPr>
            <p:ph type="dt" sz="half" idx="20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62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41555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351353"/>
          </a:xfrm>
          <a:prstGeom prst="rect">
            <a:avLst/>
          </a:prstGeom>
        </p:spPr>
        <p:txBody>
          <a:bodyPr/>
          <a:lstStyle>
            <a:lvl1pPr indent="0">
              <a:spcBef>
                <a:spcPts val="0"/>
              </a:spcBef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メイリオ</a:t>
            </a:r>
            <a:r>
              <a:rPr kumimoji="1" lang="en-US" altLang="ja-JP" dirty="0"/>
              <a:t>24pt</a:t>
            </a:r>
            <a:endParaRPr kumimoji="1" lang="ja-JP" altLang="en-US" dirty="0"/>
          </a:p>
        </p:txBody>
      </p:sp>
      <p:sp>
        <p:nvSpPr>
          <p:cNvPr id="8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820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77913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</a:t>
            </a:r>
            <a:r>
              <a:rPr kumimoji="1" lang="en-US" altLang="ja-JP" dirty="0"/>
              <a:t>2</a:t>
            </a:r>
            <a:r>
              <a:rPr kumimoji="1" lang="ja-JP" altLang="en-US" dirty="0"/>
              <a:t>行 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D36865C0-32FD-6041-BDCE-3C31AE2B383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3078" y="1232736"/>
            <a:ext cx="11341554" cy="5171664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338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8E4C2EF-773D-B34F-B303-741257996BEA}"/>
              </a:ext>
            </a:extLst>
          </p:cNvPr>
          <p:cNvSpPr txBox="1"/>
          <p:nvPr userDrawn="1"/>
        </p:nvSpPr>
        <p:spPr>
          <a:xfrm>
            <a:off x="443077" y="306000"/>
            <a:ext cx="113028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000" b="1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000" b="1">
              <a:solidFill>
                <a:schemeClr val="tx1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テキスト プレースホルダー 2">
            <a:extLst>
              <a:ext uri="{FF2B5EF4-FFF2-40B4-BE49-F238E27FC236}">
                <a16:creationId xmlns:a16="http://schemas.microsoft.com/office/drawing/2014/main" id="{CAA40E23-9A1E-0940-A59B-09CD3AAE87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/>
              <a:t>1</a:t>
            </a:r>
            <a:r>
              <a:rPr kumimoji="1" lang="ja-JP" altLang="en-US"/>
              <a:t>　項目タイトル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24pt</a:t>
            </a:r>
          </a:p>
        </p:txBody>
      </p:sp>
    </p:spTree>
    <p:extLst>
      <p:ext uri="{BB962C8B-B14F-4D97-AF65-F5344CB8AC3E}">
        <p14:creationId xmlns:p14="http://schemas.microsoft.com/office/powerpoint/2010/main" val="15564849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2">
            <a:extLst>
              <a:ext uri="{FF2B5EF4-FFF2-40B4-BE49-F238E27FC236}">
                <a16:creationId xmlns:a16="http://schemas.microsoft.com/office/drawing/2014/main" id="{875E482E-9BA5-584D-A377-01176B0576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2520001"/>
            <a:ext cx="11307323" cy="1655999"/>
          </a:xfrm>
          <a:prstGeom prst="rect">
            <a:avLst/>
          </a:prstGeom>
          <a:noFill/>
        </p:spPr>
        <p:txBody>
          <a:bodyPr anchor="ctr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項目タイトル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3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30pt</a:t>
            </a:r>
            <a:endParaRPr kumimoji="1" lang="ja-JP" altLang="en-US" sz="3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57278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プレースホルダー 2">
            <a:extLst>
              <a:ext uri="{FF2B5EF4-FFF2-40B4-BE49-F238E27FC236}">
                <a16:creationId xmlns:a16="http://schemas.microsoft.com/office/drawing/2014/main" id="{3E2ADED7-0ED2-7C47-B4C0-1E5C776280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07323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1" name="テキスト プレースホルダー 2">
            <a:extLst>
              <a:ext uri="{FF2B5EF4-FFF2-40B4-BE49-F238E27FC236}">
                <a16:creationId xmlns:a16="http://schemas.microsoft.com/office/drawing/2014/main" id="{015466B9-7F06-204A-B53C-64E4557C253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306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0236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見出し2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テキスト プレースホルダー 2">
            <a:extLst>
              <a:ext uri="{FF2B5EF4-FFF2-40B4-BE49-F238E27FC236}">
                <a16:creationId xmlns:a16="http://schemas.microsoft.com/office/drawing/2014/main" id="{C9A4CBBA-B6A9-0844-B2B8-6153993E556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57140" y="1098000"/>
            <a:ext cx="11307323" cy="53064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/>
              <a:t>本文</a:t>
            </a:r>
            <a:r>
              <a:rPr kumimoji="1" lang="en-US" altLang="ja-JP"/>
              <a:t> </a:t>
            </a:r>
            <a:r>
              <a:rPr kumimoji="1" lang="ja-JP" altLang="en-US"/>
              <a:t>メイリオ</a:t>
            </a:r>
            <a:r>
              <a:rPr kumimoji="1" lang="en-US" altLang="ja-JP"/>
              <a:t>18pt</a:t>
            </a:r>
            <a:endParaRPr kumimoji="1" lang="ja-JP" altLang="en-US"/>
          </a:p>
        </p:txBody>
      </p:sp>
      <p:sp>
        <p:nvSpPr>
          <p:cNvPr id="24" name="テキスト プレースホルダー 2">
            <a:extLst>
              <a:ext uri="{FF2B5EF4-FFF2-40B4-BE49-F238E27FC236}">
                <a16:creationId xmlns:a16="http://schemas.microsoft.com/office/drawing/2014/main" id="{0A92448B-A105-7F45-A55A-04ED997A09CA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3077" y="306000"/>
            <a:ext cx="11307323" cy="612000"/>
          </a:xfrm>
          <a:prstGeom prst="rect">
            <a:avLst/>
          </a:prstGeo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ページ見出し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2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行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 </a:t>
            </a:r>
            <a:r>
              <a:rPr kumimoji="1" lang="ja-JP" altLang="en-US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メイリオ</a:t>
            </a:r>
            <a:r>
              <a:rPr kumimoji="1" lang="en-US" altLang="ja-JP" sz="20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rPr>
              <a:t>20pt</a:t>
            </a:r>
            <a:endParaRPr kumimoji="1" lang="ja-JP" altLang="en-US" sz="20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メイリオ" panose="020B0604030504040204" pitchFamily="50" charset="-128"/>
              <a:ea typeface="メイリオ" panose="020B0604030504040204" pitchFamily="50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2034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関係者外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4" name="テキスト ボックス 3"/>
          <p:cNvSpPr txBox="1"/>
          <p:nvPr userDrawn="1"/>
        </p:nvSpPr>
        <p:spPr>
          <a:xfrm>
            <a:off x="11046532" y="442582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DX</a:t>
            </a:r>
            <a:r>
              <a:rPr kumimoji="1" lang="ja-JP" altLang="en-US" sz="800" b="1" dirty="0">
                <a:solidFill>
                  <a:srgbClr val="FF0000"/>
                </a:solidFill>
              </a:rPr>
              <a:t>戦略センター</a:t>
            </a:r>
            <a:endParaRPr kumimoji="1" lang="en-US" altLang="ja-JP" sz="800" b="1" dirty="0">
              <a:solidFill>
                <a:srgbClr val="FF0000"/>
              </a:solidFill>
            </a:endParaRPr>
          </a:p>
          <a:p>
            <a:pPr algn="ctr"/>
            <a:r>
              <a:rPr kumimoji="1" lang="en-US" altLang="ja-JP" sz="800" b="1" dirty="0">
                <a:solidFill>
                  <a:srgbClr val="FF0000"/>
                </a:solidFill>
              </a:rPr>
              <a:t>DS</a:t>
            </a:r>
            <a:endParaRPr kumimoji="1" lang="ja-JP" altLang="en-US" sz="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34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1171" y="0"/>
            <a:ext cx="9140829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2703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表紙［極秘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228" y="0"/>
            <a:ext cx="9901772" cy="6858000"/>
          </a:xfrm>
          <a:prstGeom prst="rect">
            <a:avLst/>
          </a:prstGeom>
        </p:spPr>
      </p:pic>
      <p:sp>
        <p:nvSpPr>
          <p:cNvPr id="13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2360932"/>
            <a:ext cx="10198316" cy="2088232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資料タイトル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36pt</a:t>
            </a:r>
          </a:p>
        </p:txBody>
      </p:sp>
      <p:sp>
        <p:nvSpPr>
          <p:cNvPr id="14" name="テキスト プレースホルダー 2"/>
          <p:cNvSpPr>
            <a:spLocks noGrp="1"/>
          </p:cNvSpPr>
          <p:nvPr>
            <p:ph type="body" sz="quarter" idx="19" hasCustomPrompt="1"/>
          </p:nvPr>
        </p:nvSpPr>
        <p:spPr>
          <a:xfrm>
            <a:off x="540000" y="4732628"/>
            <a:ext cx="7829970" cy="1444729"/>
          </a:xfrm>
          <a:prstGeom prst="rect">
            <a:avLst/>
          </a:prstGeom>
        </p:spPr>
        <p:txBody>
          <a:bodyPr lIns="0" tIns="0" rIns="0" bIns="0" anchor="t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1" baseline="0">
                <a:solidFill>
                  <a:schemeClr val="bg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ja-JP" altLang="en-US" dirty="0"/>
              <a:t>会社・部署名・発表者氏名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24pt</a:t>
            </a:r>
          </a:p>
        </p:txBody>
      </p:sp>
      <p:sp>
        <p:nvSpPr>
          <p:cNvPr id="2" name="日付プレースホルダー 1"/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0656939" y="730660"/>
            <a:ext cx="1306635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年　　月　　日まで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121885" y="581235"/>
            <a:ext cx="832218" cy="207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ja-JP" altLang="en-US" sz="700" b="1" dirty="0">
                <a:solidFill>
                  <a:srgbClr val="D21E23"/>
                </a:solidFill>
              </a:rPr>
              <a:t>部</a:t>
            </a:r>
          </a:p>
        </p:txBody>
      </p:sp>
    </p:spTree>
    <p:extLst>
      <p:ext uri="{BB962C8B-B14F-4D97-AF65-F5344CB8AC3E}">
        <p14:creationId xmlns:p14="http://schemas.microsoft.com/office/powerpoint/2010/main" val="400703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9C9C8F-F77C-491F-AE4D-6217FC084DB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6490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最終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06419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見出し1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テキスト プレースホルダー 2"/>
          <p:cNvSpPr>
            <a:spLocks noGrp="1"/>
          </p:cNvSpPr>
          <p:nvPr>
            <p:ph type="body" sz="quarter" idx="18" hasCustomPrompt="1"/>
          </p:nvPr>
        </p:nvSpPr>
        <p:spPr>
          <a:xfrm>
            <a:off x="443077" y="767396"/>
            <a:ext cx="11341555" cy="56376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21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spcBef>
                <a:spcPts val="500"/>
              </a:spcBef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spcBef>
                <a:spcPts val="500"/>
              </a:spcBef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spcBef>
                <a:spcPts val="500"/>
              </a:spcBef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spcBef>
                <a:spcPts val="500"/>
              </a:spcBef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ja-JP" altLang="en-US" dirty="0"/>
              <a:t>本文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21pt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20" hasCustomPrompt="1"/>
          </p:nvPr>
        </p:nvSpPr>
        <p:spPr>
          <a:xfrm>
            <a:off x="443077" y="273600"/>
            <a:ext cx="11341555" cy="351353"/>
          </a:xfrm>
          <a:prstGeom prst="rect">
            <a:avLst/>
          </a:prstGeom>
        </p:spPr>
        <p:txBody>
          <a:bodyPr/>
          <a:lstStyle>
            <a:lvl1pPr indent="0">
              <a:spcBef>
                <a:spcPts val="0"/>
              </a:spcBef>
              <a:defRPr sz="2400">
                <a:solidFill>
                  <a:schemeClr val="tx2"/>
                </a:solidFill>
              </a:defRPr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 lvl="0"/>
            <a:r>
              <a:rPr kumimoji="1" lang="ja-JP" altLang="en-US" dirty="0"/>
              <a:t>ページ見出し メイリオ</a:t>
            </a:r>
            <a:r>
              <a:rPr kumimoji="1" lang="en-US" altLang="ja-JP" dirty="0"/>
              <a:t>24pt</a:t>
            </a:r>
            <a:endParaRPr kumimoji="1" lang="ja-JP" altLang="en-US" dirty="0"/>
          </a:p>
        </p:txBody>
      </p:sp>
      <p:sp>
        <p:nvSpPr>
          <p:cNvPr id="8" name="日付プレースホルダー 3"/>
          <p:cNvSpPr>
            <a:spLocks noGrp="1"/>
          </p:cNvSpPr>
          <p:nvPr>
            <p:ph type="dt" sz="half" idx="19"/>
          </p:nvPr>
        </p:nvSpPr>
        <p:spPr>
          <a:xfrm>
            <a:off x="6962400" y="6668516"/>
            <a:ext cx="2228850" cy="129789"/>
          </a:xfrm>
        </p:spPr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827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0036734-z100\Desktop\太向\プレゼンフォーマット\02_アイシングループロゴ\AISINGROUP_LOGODATA_201509\PNG\PNG_color\positive\AG_logo_variation1_color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5840" y="1"/>
            <a:ext cx="789435" cy="705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コネクタ 8"/>
          <p:cNvCxnSpPr/>
          <p:nvPr userDrawn="1"/>
        </p:nvCxnSpPr>
        <p:spPr>
          <a:xfrm>
            <a:off x="0" y="686831"/>
            <a:ext cx="12192000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26431" y="188641"/>
            <a:ext cx="4288353" cy="461665"/>
          </a:xfrm>
          <a:prstGeom prst="rect">
            <a:avLst/>
          </a:prstGeom>
        </p:spPr>
        <p:txBody>
          <a:bodyPr wrap="none">
            <a:spAutoFit/>
          </a:bodyPr>
          <a:lstStyle>
            <a:lvl1pPr algn="l">
              <a:defRPr sz="2400" b="1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21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1466103" y="6519532"/>
            <a:ext cx="399468" cy="246221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65AE6374-B558-476C-B6C5-10222A839C1D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0280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次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443077" y="306000"/>
            <a:ext cx="1130289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2400" b="1" dirty="0">
                <a:solidFill>
                  <a:srgbClr val="00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CONTENTS</a:t>
            </a:r>
            <a:endParaRPr kumimoji="1" lang="ja-JP" altLang="en-US" sz="2400" b="1" dirty="0">
              <a:solidFill>
                <a:srgbClr val="00000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テキスト プレースホルダー 2">
            <a:extLst>
              <a:ext uri="{FF2B5EF4-FFF2-40B4-BE49-F238E27FC236}">
                <a16:creationId xmlns:a16="http://schemas.microsoft.com/office/drawing/2014/main" id="{8D423200-9DDA-EB45-B4AE-06A422E698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96842" y="1080000"/>
            <a:ext cx="10198316" cy="5004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457200" indent="0">
              <a:buNone/>
              <a:defRPr sz="16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914400" indent="0">
              <a:buNone/>
              <a:defRPr sz="12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371600" indent="0">
              <a:buNone/>
              <a:defRPr sz="105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1828800" indent="0">
              <a:buNone/>
              <a:defRPr sz="9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</a:lstStyle>
          <a:p>
            <a:pPr lvl="0"/>
            <a:r>
              <a:rPr kumimoji="1" lang="en-US" altLang="ja-JP" dirty="0"/>
              <a:t>1</a:t>
            </a:r>
            <a:r>
              <a:rPr kumimoji="1" lang="ja-JP" altLang="en-US" dirty="0"/>
              <a:t>　項目タイトル</a:t>
            </a:r>
            <a:r>
              <a:rPr kumimoji="1" lang="en-US" altLang="ja-JP" dirty="0"/>
              <a:t> </a:t>
            </a:r>
            <a:r>
              <a:rPr kumimoji="1" lang="ja-JP" altLang="en-US" dirty="0"/>
              <a:t>メイリオ</a:t>
            </a:r>
            <a:r>
              <a:rPr kumimoji="1" lang="en-US" altLang="ja-JP" dirty="0"/>
              <a:t>28pt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17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pn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" y="0"/>
            <a:ext cx="12190839" cy="6858000"/>
          </a:xfrm>
          <a:prstGeom prst="rect">
            <a:avLst/>
          </a:prstGeom>
        </p:spPr>
      </p:pic>
      <p:sp>
        <p:nvSpPr>
          <p:cNvPr id="23" name="コンテンツ プレースホルダー 6">
            <a:extLst>
              <a:ext uri="{FF2B5EF4-FFF2-40B4-BE49-F238E27FC236}">
                <a16:creationId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8020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7689600" y="6671691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E5CE2423-1C35-4C12-BAEC-CBD3693D0CE2}" type="datetimeFigureOut">
              <a:rPr kumimoji="1" lang="ja-JP" altLang="en-US" smtClean="0"/>
              <a:t>2024/8/4</a:t>
            </a:fld>
            <a:endParaRPr kumimoji="1" lang="ja-JP" altLang="en-US"/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3982150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</p:sldLayoutIdLst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1" name="正方形/長方形 6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2" name="正方形/長方形 61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3" name="正方形/長方形 6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64" name="正方形/長方形 63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5" name="正方形/長方形 6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  <p:pic>
        <p:nvPicPr>
          <p:cNvPr id="28" name="図 2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" y="0"/>
            <a:ext cx="121908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0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83" r:id="rId2"/>
    <p:sldLayoutId id="2147483686" r:id="rId3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6818"/>
            <a:ext cx="12192000" cy="261182"/>
          </a:xfrm>
          <a:prstGeom prst="rect">
            <a:avLst/>
          </a:prstGeom>
        </p:spPr>
      </p:pic>
      <p:sp>
        <p:nvSpPr>
          <p:cNvPr id="23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962400" y="6668516"/>
            <a:ext cx="2228850" cy="129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kumimoji="1" lang="ja-JP" altLang="en-US" sz="850" kern="1200" baseline="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</a:lstStyle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sp>
        <p:nvSpPr>
          <p:cNvPr id="24" name="コンテンツ プレースホルダー 6">
            <a:extLst>
              <a:ext uri="{FF2B5EF4-FFF2-40B4-BE49-F238E27FC236}">
                <a16:creationId xmlns:a16="http://schemas.microsoft.com/office/drawing/2014/main" id="{3B2F5581-4034-DA46-842F-58D9CD0C1C39}"/>
              </a:ext>
            </a:extLst>
          </p:cNvPr>
          <p:cNvSpPr txBox="1">
            <a:spLocks/>
          </p:cNvSpPr>
          <p:nvPr/>
        </p:nvSpPr>
        <p:spPr>
          <a:xfrm>
            <a:off x="8092800" y="6681600"/>
            <a:ext cx="3240000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-US" altLang="ja-JP" sz="85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 © AISIN CORPORATION All Rights Reserved.</a:t>
            </a:r>
            <a:endParaRPr lang="ja-JP" altLang="en-US" sz="85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5" name="スライド番号プレースホルダー 1"/>
          <p:cNvSpPr txBox="1">
            <a:spLocks/>
          </p:cNvSpPr>
          <p:nvPr/>
        </p:nvSpPr>
        <p:spPr>
          <a:xfrm>
            <a:off x="11131200" y="6645303"/>
            <a:ext cx="809560" cy="173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lang="ja-JP" altLang="en-US" sz="1300" kern="1200" smtClean="0">
                <a:solidFill>
                  <a:schemeClr val="bg1"/>
                </a:solidFill>
                <a:latin typeface="Segoe UI" panose="020B0502040204020203" pitchFamily="34" charset="0"/>
                <a:ea typeface="+mn-ea"/>
                <a:cs typeface="Segoe UI" panose="020B0502040204020203" pitchFamily="34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9ED8002-315A-4F99-B394-092101E2DCBD}" type="slidenum">
              <a:rPr lang="en-US" altLang="ja-JP" smtClean="0"/>
              <a:pPr/>
              <a:t>‹#›</a:t>
            </a:fld>
            <a:r>
              <a:rPr lang="en-US" altLang="ja-JP" dirty="0"/>
              <a:t>/*0</a:t>
            </a:r>
            <a:endParaRPr lang="en-US" dirty="0"/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751216" y="527"/>
            <a:ext cx="375608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831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2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/>
        </p:nvSpPr>
        <p:spPr>
          <a:xfrm>
            <a:off x="-751216" y="546705"/>
            <a:ext cx="375608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0" name="正方形/長方形 6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70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71" name="正方形/長方形 70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/>
        </p:nvSpPr>
        <p:spPr>
          <a:xfrm>
            <a:off x="-751216" y="1092883"/>
            <a:ext cx="375608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2" name="正方形/長方形 7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09288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1639061"/>
            <a:ext cx="375608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4" name="正方形/長方形 7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163906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75" name="正方形/長方形 74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369951"/>
            <a:ext cx="375608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6" name="正方形/長方形 75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369951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77" name="正方形/長方形 7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3823773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78" name="正方形/長方形 77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3823773"/>
            <a:ext cx="375608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9" name="正方形/長方形 78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2731417"/>
            <a:ext cx="375608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0" name="正方形/長方形 79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2731417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81" name="正方形/長方形 80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/>
        </p:nvSpPr>
        <p:spPr>
          <a:xfrm>
            <a:off x="-751216" y="3277595"/>
            <a:ext cx="375608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2" name="正方形/長方形 8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807518" y="3277595"/>
            <a:ext cx="1097049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646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738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  <p:sp>
        <p:nvSpPr>
          <p:cNvPr id="83" name="正方形/長方形 82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5462307"/>
            <a:ext cx="375608" cy="28992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4" name="正方形/長方形 83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5462307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50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R153 G153 B153</a:t>
            </a:r>
          </a:p>
        </p:txBody>
      </p:sp>
      <p:sp>
        <p:nvSpPr>
          <p:cNvPr id="85" name="正方形/長方形 8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491612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75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R102 G102 B102</a:t>
            </a:r>
          </a:p>
        </p:txBody>
      </p:sp>
      <p:sp>
        <p:nvSpPr>
          <p:cNvPr id="86" name="正方形/長方形 8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4916129"/>
            <a:ext cx="375608" cy="289920"/>
          </a:xfrm>
          <a:prstGeom prst="rect">
            <a:avLst/>
          </a:prstGeom>
          <a:solidFill>
            <a:srgbClr val="6666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7" name="正方形/長方形 86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554662"/>
            <a:ext cx="375608" cy="289920"/>
          </a:xfrm>
          <a:prstGeom prst="rect">
            <a:avLst/>
          </a:prstGeom>
          <a:solidFill>
            <a:srgbClr val="EBEB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8" name="正方形/長方形 8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554662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10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R235 G235 B235</a:t>
            </a:r>
          </a:p>
        </p:txBody>
      </p:sp>
      <p:sp>
        <p:nvSpPr>
          <p:cNvPr id="89" name="正方形/長方形 88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6008485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25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％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738" dirty="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R204 G204 B204</a:t>
            </a:r>
          </a:p>
        </p:txBody>
      </p:sp>
      <p:sp>
        <p:nvSpPr>
          <p:cNvPr id="90" name="正方形/長方形 89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/>
        </p:nvSpPr>
        <p:spPr>
          <a:xfrm>
            <a:off x="-751216" y="6008485"/>
            <a:ext cx="375608" cy="28992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1" name="正方形/長方形 90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/>
        </p:nvSpPr>
        <p:spPr>
          <a:xfrm>
            <a:off x="-751216" y="2185239"/>
            <a:ext cx="375608" cy="289920"/>
          </a:xfrm>
          <a:prstGeom prst="rect">
            <a:avLst/>
          </a:prstGeom>
          <a:solidFill>
            <a:srgbClr val="DEE1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108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2" name="正方形/長方形 9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/>
        </p:nvSpPr>
        <p:spPr>
          <a:xfrm>
            <a:off x="-1766771" y="2185239"/>
            <a:ext cx="1056302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646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738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12.5%</a:t>
            </a:r>
          </a:p>
          <a:p>
            <a:pPr marL="0" marR="0" lvl="0" indent="0" algn="r" defTabSz="84408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738" dirty="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R222 G225 B237</a:t>
            </a:r>
          </a:p>
        </p:txBody>
      </p:sp>
    </p:spTree>
    <p:extLst>
      <p:ext uri="{BB962C8B-B14F-4D97-AF65-F5344CB8AC3E}">
        <p14:creationId xmlns:p14="http://schemas.microsoft.com/office/powerpoint/2010/main" val="812495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8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–"/>
        <a:tabLst/>
        <a:defRPr kumimoji="1" sz="12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/>
        <a:defRPr kumimoji="1" sz="105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936000" marR="0" indent="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Char char="»"/>
        <a:tabLst/>
        <a:defRPr kumimoji="1" sz="900" b="1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1AE3FCF5-2596-A246-B660-4FEF458907DD}"/>
              </a:ext>
            </a:extLst>
          </p:cNvPr>
          <p:cNvPicPr>
            <a:picLocks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453292" y="6601968"/>
            <a:ext cx="11738708" cy="256032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 userDrawn="1"/>
        </p:nvSpPr>
        <p:spPr>
          <a:xfrm>
            <a:off x="4873846" y="6696000"/>
            <a:ext cx="1063385" cy="1080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kumimoji="1" lang="en-US" altLang="ja-JP" sz="700" b="1" dirty="0">
                <a:solidFill>
                  <a:schemeClr val="bg1"/>
                </a:solidFill>
              </a:rPr>
              <a:t>DS</a:t>
            </a:r>
            <a:r>
              <a:rPr kumimoji="1" lang="ja-JP" altLang="en-US" sz="700" b="1" dirty="0">
                <a:solidFill>
                  <a:schemeClr val="bg1"/>
                </a:solidFill>
              </a:rPr>
              <a:t>部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DD5FFD-127C-DD47-9BF7-CB6A75491278}"/>
              </a:ext>
            </a:extLst>
          </p:cNvPr>
          <p:cNvSpPr txBox="1"/>
          <p:nvPr userDrawn="1"/>
        </p:nvSpPr>
        <p:spPr>
          <a:xfrm>
            <a:off x="11569100" y="6612745"/>
            <a:ext cx="527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fld id="{DD04DF85-ADCB-4E8A-A23F-C9CEF091EC87}" type="slidenum">
              <a:rPr lang="ja-JP" altLang="en-US" sz="1000" smtClean="0">
                <a:solidFill>
                  <a:schemeClr val="bg1"/>
                </a:solidFill>
                <a:latin typeface="Segoe UI" panose="020B0502040204020203" pitchFamily="34" charset="0"/>
                <a:ea typeface="メイリオ" panose="020B0604030504040204" pitchFamily="50" charset="-128"/>
                <a:cs typeface="Segoe UI" panose="020B0502040204020203" pitchFamily="34" charset="0"/>
              </a:rPr>
              <a:pPr algn="r"/>
              <a:t>‹#›</a:t>
            </a:fld>
            <a:r>
              <a:rPr lang="en-US" altLang="ja-JP" sz="10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/00</a:t>
            </a:r>
            <a:endParaRPr lang="ja-JP" altLang="en-US" sz="10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コンテンツ プレースホルダー 6">
            <a:extLst>
              <a:ext uri="{FF2B5EF4-FFF2-40B4-BE49-F238E27FC236}">
                <a16:creationId xmlns:a16="http://schemas.microsoft.com/office/drawing/2014/main" id="{E47FB8F7-E074-7A44-87D1-3AC4F6A817DA}"/>
              </a:ext>
            </a:extLst>
          </p:cNvPr>
          <p:cNvSpPr txBox="1">
            <a:spLocks/>
          </p:cNvSpPr>
          <p:nvPr userDrawn="1"/>
        </p:nvSpPr>
        <p:spPr>
          <a:xfrm>
            <a:off x="7443692" y="6681600"/>
            <a:ext cx="3987692" cy="108000"/>
          </a:xfrm>
          <a:prstGeom prst="rect">
            <a:avLst/>
          </a:prstGeom>
        </p:spPr>
        <p:txBody>
          <a:bodyPr lIns="0" tIns="0" rIns="0" bIns="0" anchor="ctr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kumimoji="1" sz="1100" kern="1200" baseline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defRPr/>
            </a:pP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Jan. 0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</a:t>
            </a:r>
            <a:r>
              <a:rPr lang="en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</a:t>
            </a:r>
            <a:r>
              <a:rPr lang="en-US" altLang="ja-JP" sz="7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2021 / © AISIN CORPORATION All Rights Reserved.</a:t>
            </a:r>
            <a:endParaRPr lang="ja-JP" altLang="en-US" sz="7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1085090" y="527"/>
            <a:ext cx="542545" cy="289920"/>
          </a:xfrm>
          <a:prstGeom prst="rect">
            <a:avLst/>
          </a:prstGeom>
          <a:solidFill>
            <a:srgbClr val="001A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ja-JP" sz="9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2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100%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G26 B114</a:t>
            </a:r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726849EE-6865-1F4E-B2B0-B61D15B6EC0D}"/>
              </a:ext>
            </a:extLst>
          </p:cNvPr>
          <p:cNvSpPr/>
          <p:nvPr userDrawn="1"/>
        </p:nvSpPr>
        <p:spPr>
          <a:xfrm>
            <a:off x="-1085090" y="549207"/>
            <a:ext cx="542545" cy="289920"/>
          </a:xfrm>
          <a:prstGeom prst="rect">
            <a:avLst/>
          </a:prstGeom>
          <a:solidFill>
            <a:srgbClr val="4053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54920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75%</a:t>
            </a: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R64 G83 B149</a:t>
            </a:r>
          </a:p>
        </p:txBody>
      </p:sp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48C117A6-C546-0C42-99EF-0376AB21CB8A}"/>
              </a:ext>
            </a:extLst>
          </p:cNvPr>
          <p:cNvSpPr/>
          <p:nvPr userDrawn="1"/>
        </p:nvSpPr>
        <p:spPr>
          <a:xfrm>
            <a:off x="-1085090" y="1097887"/>
            <a:ext cx="542545" cy="289920"/>
          </a:xfrm>
          <a:prstGeom prst="rect">
            <a:avLst/>
          </a:prstGeom>
          <a:solidFill>
            <a:srgbClr val="808C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09788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50%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R128 G140 B184</a:t>
            </a:r>
          </a:p>
        </p:txBody>
      </p:sp>
      <p:sp>
        <p:nvSpPr>
          <p:cNvPr id="44" name="正方形/長方形 43">
            <a:extLst>
              <a:ext uri="{FF2B5EF4-FFF2-40B4-BE49-F238E27FC236}">
                <a16:creationId xmlns:a16="http://schemas.microsoft.com/office/drawing/2014/main" id="{DC31C3B1-5ED5-CC45-8D42-9AC157BF190D}"/>
              </a:ext>
            </a:extLst>
          </p:cNvPr>
          <p:cNvSpPr/>
          <p:nvPr userDrawn="1"/>
        </p:nvSpPr>
        <p:spPr>
          <a:xfrm>
            <a:off x="-1085090" y="1646567"/>
            <a:ext cx="542545" cy="289920"/>
          </a:xfrm>
          <a:prstGeom prst="rect">
            <a:avLst/>
          </a:prstGeom>
          <a:solidFill>
            <a:srgbClr val="BFC6D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正方形/長方形 44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61931" y="1646567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AI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色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/ 25%</a:t>
            </a:r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R191 G198 B220</a:t>
            </a:r>
          </a:p>
        </p:txBody>
      </p:sp>
      <p:sp>
        <p:nvSpPr>
          <p:cNvPr id="46" name="正方形/長方形 45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861363"/>
            <a:ext cx="542545" cy="2899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7" name="正方形/長方形 46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60" y="3861363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ブラック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R0 G0 B0</a:t>
            </a:r>
          </a:p>
        </p:txBody>
      </p:sp>
      <p:sp>
        <p:nvSpPr>
          <p:cNvPr id="48" name="正方形/長方形 47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552004" y="3308012"/>
            <a:ext cx="1525770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ダークグレー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R51 G51 B51</a:t>
            </a: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ACA1EDBB-4DB2-E24D-83B0-24E929FD55CA}"/>
              </a:ext>
            </a:extLst>
          </p:cNvPr>
          <p:cNvSpPr/>
          <p:nvPr userDrawn="1"/>
        </p:nvSpPr>
        <p:spPr>
          <a:xfrm>
            <a:off x="-1085090" y="3308012"/>
            <a:ext cx="542545" cy="289920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201310"/>
            <a:ext cx="542545" cy="289920"/>
          </a:xfrm>
          <a:prstGeom prst="rect">
            <a:avLst/>
          </a:prstGeom>
          <a:solidFill>
            <a:srgbClr val="4BC3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201310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ブルー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R75 G195 B255</a:t>
            </a: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E40500AD-14E2-CB4D-9452-050B16BFCA22}"/>
              </a:ext>
            </a:extLst>
          </p:cNvPr>
          <p:cNvSpPr/>
          <p:nvPr userDrawn="1"/>
        </p:nvSpPr>
        <p:spPr>
          <a:xfrm>
            <a:off x="-1085090" y="2754661"/>
            <a:ext cx="542545" cy="289920"/>
          </a:xfrm>
          <a:prstGeom prst="rect">
            <a:avLst/>
          </a:prstGeom>
          <a:solidFill>
            <a:srgbClr val="FA0A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en-US" altLang="ja-JP" sz="1200">
              <a:solidFill>
                <a:srgbClr val="333333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F4AC7A4D-6E21-7A4C-A961-5DA83D8F01AE}"/>
              </a:ext>
            </a:extLst>
          </p:cNvPr>
          <p:cNvSpPr/>
          <p:nvPr userDrawn="1"/>
        </p:nvSpPr>
        <p:spPr>
          <a:xfrm>
            <a:off x="-2610859" y="2754661"/>
            <a:ext cx="1584626" cy="2899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アクセントカラー </a:t>
            </a:r>
            <a:r>
              <a:rPr kumimoji="1" lang="en-US" altLang="ja-JP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/</a:t>
            </a:r>
            <a:r>
              <a:rPr kumimoji="1" lang="ja-JP" altLang="en-US" sz="7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レッド</a:t>
            </a:r>
            <a:r>
              <a:rPr kumimoji="1" lang="en-US" altLang="ja-JP" sz="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 </a:t>
            </a:r>
            <a:endParaRPr kumimoji="1" lang="en-US" altLang="ja-JP" sz="800">
              <a:solidFill>
                <a:schemeClr val="tx1">
                  <a:lumMod val="50000"/>
                  <a:lumOff val="50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r"/>
            <a:r>
              <a:rPr kumimoji="1" lang="en-US" altLang="ja-JP" sz="800">
                <a:solidFill>
                  <a:schemeClr val="tx1">
                    <a:lumMod val="50000"/>
                    <a:lumOff val="50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R250 G10 B60</a:t>
            </a:r>
          </a:p>
        </p:txBody>
      </p:sp>
    </p:spTree>
    <p:extLst>
      <p:ext uri="{BB962C8B-B14F-4D97-AF65-F5344CB8AC3E}">
        <p14:creationId xmlns:p14="http://schemas.microsoft.com/office/powerpoint/2010/main" val="1638553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</p:sldLayoutIdLst>
  <p:hf sldNum="0" hdr="0" ftr="0"/>
  <p:txStyles>
    <p:titleStyle>
      <a:lvl1pPr algn="l" defTabSz="914400" rtl="0" eaLnBrk="1" latinLnBrk="0" hangingPunct="1">
        <a:spcBef>
          <a:spcPct val="0"/>
        </a:spcBef>
        <a:buNone/>
        <a:defRPr kumimoji="1" sz="2000" b="1" kern="1200" baseline="0">
          <a:solidFill>
            <a:srgbClr val="323C99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0" marR="0" indent="-144000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Arial" panose="020B0604020202020204" pitchFamily="34" charset="0"/>
        <a:buNone/>
        <a:tabLst/>
        <a:defRPr kumimoji="1" sz="16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36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12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72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•"/>
        <a:defRPr kumimoji="1" sz="105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08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–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1440000" indent="-14400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»"/>
        <a:defRPr kumimoji="1" sz="900" kern="1200" baseline="0">
          <a:solidFill>
            <a:srgbClr val="333333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hmednull/L2CS-Net" TargetMode="External"/><Relationship Id="rId3" Type="http://schemas.openxmlformats.org/officeDocument/2006/relationships/hyperlink" Target="https://github.com/shamangary/FSA-Net" TargetMode="External"/><Relationship Id="rId7" Type="http://schemas.openxmlformats.org/officeDocument/2006/relationships/hyperlink" Target="https://github.com/thohemp/6DRepNet" TargetMode="External"/><Relationship Id="rId2" Type="http://schemas.openxmlformats.org/officeDocument/2006/relationships/hyperlink" Target="https://github.com/natanielruiz/deep-head-pose" TargetMode="Externa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github.com/chuzcjoe/TriNet?tab=readme-ov-file#trinet" TargetMode="External"/><Relationship Id="rId5" Type="http://schemas.openxmlformats.org/officeDocument/2006/relationships/hyperlink" Target="https://github.com/chientv99/maskpose" TargetMode="External"/><Relationship Id="rId4" Type="http://schemas.openxmlformats.org/officeDocument/2006/relationships/hyperlink" Target="https://github.com/Ascend-Research/HeadPoseEstimation-WHENet" TargetMode="External"/><Relationship Id="rId9" Type="http://schemas.openxmlformats.org/officeDocument/2006/relationships/hyperlink" Target="https://github.com/pcr-upm/opal23_headpose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96EBAD67-A968-79BD-AE06-F6D83ADF0E9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A3F457D-ED9E-00F4-0CEB-B849576FF2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2024/08/05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2954963-7FD7-AFC7-6FC8-11EAA37A6ECA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AE298229-8C0B-DC8D-9097-0633D6C222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67380094"/>
              </p:ext>
            </p:extLst>
          </p:nvPr>
        </p:nvGraphicFramePr>
        <p:xfrm>
          <a:off x="443078" y="767396"/>
          <a:ext cx="11341555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4371">
                  <a:extLst>
                    <a:ext uri="{9D8B030D-6E8A-4147-A177-3AD203B41FA5}">
                      <a16:colId xmlns:a16="http://schemas.microsoft.com/office/drawing/2014/main" val="1134339126"/>
                    </a:ext>
                  </a:extLst>
                </a:gridCol>
                <a:gridCol w="10407184">
                  <a:extLst>
                    <a:ext uri="{9D8B030D-6E8A-4147-A177-3AD203B41FA5}">
                      <a16:colId xmlns:a16="http://schemas.microsoft.com/office/drawing/2014/main" val="1572954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#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アプローチ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9948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❶画像から顔検出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❷顔ランドマーク（顔の特徴点）推定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❸頭部方向推定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051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2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❶全身の骨格検知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❷顔ランドマーク（顔の特徴点）推定</a:t>
                      </a:r>
                      <a:endParaRPr kumimoji="1" lang="en-US" altLang="ja-JP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❸頭部方向推定</a:t>
                      </a:r>
                      <a:endParaRPr kumimoji="1" lang="en-US" altLang="ja-JP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8476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❶画像から顔検出</a:t>
                      </a:r>
                      <a:endParaRPr kumimoji="1" lang="en-US" altLang="ja-JP" dirty="0"/>
                    </a:p>
                    <a:p>
                      <a:r>
                        <a:rPr kumimoji="1" lang="ja-JP" altLang="en-US" dirty="0"/>
                        <a:t>❷頭部方向推定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87502"/>
                  </a:ext>
                </a:extLst>
              </a:tr>
            </a:tbl>
          </a:graphicData>
        </a:graphic>
      </p:graphicFrame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13EC30DC-5965-2008-C867-70D7B98C2139}"/>
              </a:ext>
            </a:extLst>
          </p:cNvPr>
          <p:cNvSpPr/>
          <p:nvPr/>
        </p:nvSpPr>
        <p:spPr>
          <a:xfrm>
            <a:off x="443076" y="2996872"/>
            <a:ext cx="11305846" cy="58932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89D1548-89C3-2BE9-7164-04D64BAFFCC8}"/>
              </a:ext>
            </a:extLst>
          </p:cNvPr>
          <p:cNvSpPr txBox="1"/>
          <p:nvPr/>
        </p:nvSpPr>
        <p:spPr>
          <a:xfrm>
            <a:off x="3953192" y="3106868"/>
            <a:ext cx="1662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>
                <a:solidFill>
                  <a:schemeClr val="accent6"/>
                </a:solidFill>
              </a:rPr>
              <a:t>トライ中</a:t>
            </a:r>
          </a:p>
        </p:txBody>
      </p:sp>
    </p:spTree>
    <p:extLst>
      <p:ext uri="{BB962C8B-B14F-4D97-AF65-F5344CB8AC3E}">
        <p14:creationId xmlns:p14="http://schemas.microsoft.com/office/powerpoint/2010/main" val="3178245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B99B551A-A67D-47FB-7997-88394C9D198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FF51B0D-4DF4-6524-F520-85FCAA283D8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顔ランドマークを必要としないアプローチ（整理中）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56282C1-FA33-A9FE-F75A-EC89737D2AE1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graphicFrame>
        <p:nvGraphicFramePr>
          <p:cNvPr id="7" name="表 6">
            <a:extLst>
              <a:ext uri="{FF2B5EF4-FFF2-40B4-BE49-F238E27FC236}">
                <a16:creationId xmlns:a16="http://schemas.microsoft.com/office/drawing/2014/main" id="{B3D4EF14-6A72-28DE-E7D7-45CC9BB0A8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157732"/>
              </p:ext>
            </p:extLst>
          </p:nvPr>
        </p:nvGraphicFramePr>
        <p:xfrm>
          <a:off x="443077" y="767396"/>
          <a:ext cx="11341557" cy="5637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9743">
                  <a:extLst>
                    <a:ext uri="{9D8B030D-6E8A-4147-A177-3AD203B41FA5}">
                      <a16:colId xmlns:a16="http://schemas.microsoft.com/office/drawing/2014/main" val="454104890"/>
                    </a:ext>
                  </a:extLst>
                </a:gridCol>
                <a:gridCol w="2541722">
                  <a:extLst>
                    <a:ext uri="{9D8B030D-6E8A-4147-A177-3AD203B41FA5}">
                      <a16:colId xmlns:a16="http://schemas.microsoft.com/office/drawing/2014/main" val="2642370693"/>
                    </a:ext>
                  </a:extLst>
                </a:gridCol>
                <a:gridCol w="2422735">
                  <a:extLst>
                    <a:ext uri="{9D8B030D-6E8A-4147-A177-3AD203B41FA5}">
                      <a16:colId xmlns:a16="http://schemas.microsoft.com/office/drawing/2014/main" val="2627175404"/>
                    </a:ext>
                  </a:extLst>
                </a:gridCol>
                <a:gridCol w="1010140">
                  <a:extLst>
                    <a:ext uri="{9D8B030D-6E8A-4147-A177-3AD203B41FA5}">
                      <a16:colId xmlns:a16="http://schemas.microsoft.com/office/drawing/2014/main" val="2052296019"/>
                    </a:ext>
                  </a:extLst>
                </a:gridCol>
                <a:gridCol w="1325105">
                  <a:extLst>
                    <a:ext uri="{9D8B030D-6E8A-4147-A177-3AD203B41FA5}">
                      <a16:colId xmlns:a16="http://schemas.microsoft.com/office/drawing/2014/main" val="1714487736"/>
                    </a:ext>
                  </a:extLst>
                </a:gridCol>
                <a:gridCol w="1061634">
                  <a:extLst>
                    <a:ext uri="{9D8B030D-6E8A-4147-A177-3AD203B41FA5}">
                      <a16:colId xmlns:a16="http://schemas.microsoft.com/office/drawing/2014/main" val="2704041859"/>
                    </a:ext>
                  </a:extLst>
                </a:gridCol>
                <a:gridCol w="805912">
                  <a:extLst>
                    <a:ext uri="{9D8B030D-6E8A-4147-A177-3AD203B41FA5}">
                      <a16:colId xmlns:a16="http://schemas.microsoft.com/office/drawing/2014/main" val="3376750820"/>
                    </a:ext>
                  </a:extLst>
                </a:gridCol>
                <a:gridCol w="974566">
                  <a:extLst>
                    <a:ext uri="{9D8B030D-6E8A-4147-A177-3AD203B41FA5}">
                      <a16:colId xmlns:a16="http://schemas.microsoft.com/office/drawing/2014/main" val="2771799248"/>
                    </a:ext>
                  </a:extLst>
                </a:gridCol>
              </a:tblGrid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altLang="en-US" sz="1100" dirty="0">
                          <a:effectLst/>
                          <a:ea typeface="游ゴシック" panose="020B0400000000000000" pitchFamily="50" charset="-128"/>
                        </a:rPr>
                        <a:t>モデル</a:t>
                      </a:r>
                      <a:endParaRPr lang="en-US" alt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リンク先（</a:t>
                      </a:r>
                      <a:r>
                        <a:rPr lang="en-US" sz="1100">
                          <a:effectLst/>
                          <a:ea typeface="游ゴシック" panose="020B0400000000000000" pitchFamily="50" charset="-128"/>
                        </a:rPr>
                        <a:t>github</a:t>
                      </a: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特徴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Occlusion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（遮蔽）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Lighting condition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(</a:t>
                      </a: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照明条件）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Face rotation 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（顔の回転）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Distance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(</a:t>
                      </a: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距離）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Tracking</a:t>
                      </a:r>
                    </a:p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（追従性）</a:t>
                      </a: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397412297"/>
                  </a:ext>
                </a:extLst>
              </a:tr>
              <a:tr h="63409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Hope-Net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（</a:t>
                      </a: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baseline</a:t>
                      </a: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）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2"/>
                        </a:rPr>
                        <a:t>natanielruiz/deep-head-pose: :fire::fire: Deep Learning Head Pose Estimation using PyTorch.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ディープラーニングによる3D回転角（ヨー、ピッチ、ロール）の推定。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784194977"/>
                  </a:ext>
                </a:extLst>
              </a:tr>
              <a:tr h="80993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FSA-Net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3"/>
                        </a:rPr>
                        <a:t>shamangary/FSA-Net: [CVPR19] FSA-Net: Learning Fine-Grained Structure Aggregation for Head Pose Estimation from a Single Image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アテンション活用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処理重め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3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748759955"/>
                  </a:ext>
                </a:extLst>
              </a:tr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WHE-Net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4"/>
                        </a:rPr>
                        <a:t>Ascend-Research/HeadPoseEstimation-WHENet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428693831"/>
                  </a:ext>
                </a:extLst>
              </a:tr>
              <a:tr h="388984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  <a:ea typeface="游ゴシック" panose="020B0400000000000000" pitchFamily="50" charset="-128"/>
                        </a:rPr>
                        <a:t>MHP-Net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5"/>
                        </a:rPr>
                        <a:t>chientv99/maskpose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162378566"/>
                  </a:ext>
                </a:extLst>
              </a:tr>
              <a:tr h="458255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Tri-Net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6"/>
                        </a:rPr>
                        <a:t>chuzcjoe/TriNet: TriNet for 3DOF object pose estimation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131976451"/>
                  </a:ext>
                </a:extLst>
              </a:tr>
              <a:tr h="985781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6DRepNet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  <a:hlinkClick r:id="rId7"/>
                        </a:rPr>
                        <a:t>thohemp/6DRepNet: Official Pytorch implementation of 6DRepNet: 6D Rotation representation for unconstrained head pose estimation. (github.com)</a:t>
                      </a:r>
                      <a:endParaRPr lang="ja-JP" sz="1100" dirty="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364987387"/>
                  </a:ext>
                </a:extLst>
              </a:tr>
              <a:tr h="809939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ea typeface="游ゴシック" panose="020B0400000000000000" pitchFamily="50" charset="-128"/>
                        </a:rPr>
                        <a:t>L2CS-Net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8"/>
                        </a:rPr>
                        <a:t>Ahmednull/L2CS-Net: The official PyTorch implementation of L2CS-Net for gaze estimation and tracking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 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4?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824770848"/>
                  </a:ext>
                </a:extLst>
              </a:tr>
              <a:tr h="634097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 dirty="0">
                          <a:effectLst/>
                          <a:ea typeface="游ゴシック" panose="020B0400000000000000" pitchFamily="50" charset="-128"/>
                        </a:rPr>
                        <a:t>OPAL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  <a:hlinkClick r:id="rId9"/>
                        </a:rPr>
                        <a:t>pcr-upm/opal23_headpose: Headpose estimation using OPAL (2023) (github.com)</a:t>
                      </a:r>
                      <a:endParaRPr lang="ja-JP" sz="1100">
                        <a:effectLst/>
                        <a:ea typeface="游ゴシック" panose="020B0400000000000000" pitchFamily="50" charset="-128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ja-JP" sz="1100">
                          <a:effectLst/>
                          <a:ea typeface="游ゴシック" panose="020B0400000000000000" pitchFamily="50" charset="-128"/>
                        </a:rPr>
                        <a:t>広範囲および短範囲の頭部姿勢推定を目的としたモデル</a:t>
                      </a: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ea typeface="游ゴシック" panose="020B0400000000000000" pitchFamily="50" charset="-128"/>
                        </a:rPr>
                        <a:t>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5?</a:t>
                      </a:r>
                    </a:p>
                  </a:txBody>
                  <a:tcPr marL="50800" marR="50800" marT="50800" marB="50800" anchor="ctr"/>
                </a:tc>
                <a:tc>
                  <a:txBody>
                    <a:bodyPr/>
                    <a:lstStyle/>
                    <a:p>
                      <a:pPr marL="0" marR="0" algn="ct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ea typeface="游ゴシック" panose="020B0400000000000000" pitchFamily="50" charset="-128"/>
                        </a:rPr>
                        <a:t>5?</a:t>
                      </a:r>
                    </a:p>
                  </a:txBody>
                  <a:tcPr marL="50800" marR="50800" marT="50800" marB="50800" anchor="ctr"/>
                </a:tc>
                <a:extLst>
                  <a:ext uri="{0D108BD9-81ED-4DB2-BD59-A6C34878D82A}">
                    <a16:rowId xmlns:a16="http://schemas.microsoft.com/office/drawing/2014/main" val="20606779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184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A6ECC6-16C3-A06B-1C7F-0C8C986F47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A39127-75BB-9BFE-FC1F-9C655DB5BB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694566-A38D-D505-FCD3-1CEBC37F366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3971FDC-0C58-CA3C-18F7-CDB5BC639E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607634" y="1269225"/>
            <a:ext cx="2523430" cy="453955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E3E5557-A5A8-B7D7-83F2-D5E4CD2D22E7}"/>
              </a:ext>
            </a:extLst>
          </p:cNvPr>
          <p:cNvSpPr txBox="1"/>
          <p:nvPr/>
        </p:nvSpPr>
        <p:spPr>
          <a:xfrm>
            <a:off x="507437" y="590110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dirty="0"/>
              <a:t>入力画像</a:t>
            </a:r>
            <a:endParaRPr lang="en-US" altLang="ja-JP" dirty="0"/>
          </a:p>
          <a:p>
            <a:pPr algn="ctr"/>
            <a:r>
              <a:rPr kumimoji="1" lang="ja-JP" altLang="en-US" dirty="0"/>
              <a:t>（カメラから顔が遠い）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651032BB-C06A-B4DE-91FC-7D0BDB35B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4258351" y="1269225"/>
            <a:ext cx="2523430" cy="4539554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08106DDD-4EDB-1CDC-30FF-65D23FB26DCF}"/>
              </a:ext>
            </a:extLst>
          </p:cNvPr>
          <p:cNvSpPr/>
          <p:nvPr/>
        </p:nvSpPr>
        <p:spPr>
          <a:xfrm>
            <a:off x="3502978" y="3405529"/>
            <a:ext cx="383458" cy="26694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68CC98-2960-B2BE-307B-AD1F03C338A0}"/>
              </a:ext>
            </a:extLst>
          </p:cNvPr>
          <p:cNvSpPr txBox="1"/>
          <p:nvPr/>
        </p:nvSpPr>
        <p:spPr>
          <a:xfrm>
            <a:off x="5005858" y="59059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</a:t>
            </a:r>
            <a:endParaRPr lang="en-US" altLang="ja-JP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3D62D97-80B6-2536-1A29-3B369F568035}"/>
              </a:ext>
            </a:extLst>
          </p:cNvPr>
          <p:cNvSpPr txBox="1"/>
          <p:nvPr/>
        </p:nvSpPr>
        <p:spPr>
          <a:xfrm>
            <a:off x="3131064" y="3015069"/>
            <a:ext cx="103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FSA-Net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E3953CB-6EAF-2791-E89D-487230F10B7F}"/>
              </a:ext>
            </a:extLst>
          </p:cNvPr>
          <p:cNvSpPr txBox="1"/>
          <p:nvPr/>
        </p:nvSpPr>
        <p:spPr>
          <a:xfrm>
            <a:off x="7275708" y="1982871"/>
            <a:ext cx="467348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/>
              <a:t>プログラム全体の流れ</a:t>
            </a:r>
          </a:p>
          <a:p>
            <a:r>
              <a:rPr lang="ja-JP" altLang="en-US" sz="1400" dirty="0"/>
              <a:t>①画像を読み込む</a:t>
            </a:r>
            <a:endParaRPr lang="en-US" altLang="ja-JP" sz="1400" dirty="0"/>
          </a:p>
          <a:p>
            <a:r>
              <a:rPr lang="ja-JP" altLang="en-US" sz="1400" dirty="0"/>
              <a:t>②グレースケール画像に変換</a:t>
            </a:r>
          </a:p>
          <a:p>
            <a:r>
              <a:rPr lang="ja-JP" altLang="en-US" sz="1400" dirty="0"/>
              <a:t>➂</a:t>
            </a:r>
            <a:r>
              <a:rPr lang="ja-JP" altLang="en-US" sz="1400" dirty="0">
                <a:solidFill>
                  <a:srgbClr val="FF0000"/>
                </a:solidFill>
              </a:rPr>
              <a:t>カスケード分類器</a:t>
            </a:r>
            <a:r>
              <a:rPr lang="ja-JP" altLang="en-US" sz="1400" dirty="0"/>
              <a:t>を使って顔領域を検出</a:t>
            </a:r>
          </a:p>
          <a:p>
            <a:r>
              <a:rPr lang="ja-JP" altLang="en-US" sz="1400" dirty="0"/>
              <a:t>④検出された顔短径を抽出し、リサイズなどの前処理。</a:t>
            </a:r>
            <a:endParaRPr lang="en-US" altLang="ja-JP" sz="1400" dirty="0"/>
          </a:p>
          <a:p>
            <a:r>
              <a:rPr lang="ja-JP" altLang="en-US" sz="1400" dirty="0"/>
              <a:t>⑥</a:t>
            </a:r>
            <a:r>
              <a:rPr lang="en-US" altLang="ja-JP" sz="1400" dirty="0"/>
              <a:t>FSA-Net</a:t>
            </a:r>
            <a:r>
              <a:rPr lang="ja-JP" altLang="en-US" sz="1400" dirty="0"/>
              <a:t>モデルを使って頭部方向を推定。</a:t>
            </a:r>
          </a:p>
          <a:p>
            <a:r>
              <a:rPr lang="ja-JP" altLang="en-US" sz="1400" dirty="0"/>
              <a:t>⑦推定結果を元の画像に描画。</a:t>
            </a:r>
          </a:p>
        </p:txBody>
      </p:sp>
      <p:pic>
        <p:nvPicPr>
          <p:cNvPr id="25" name="図 24">
            <a:extLst>
              <a:ext uri="{FF2B5EF4-FFF2-40B4-BE49-F238E27FC236}">
                <a16:creationId xmlns:a16="http://schemas.microsoft.com/office/drawing/2014/main" id="{A2286244-DADA-D4C2-2F0D-44C251476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0963" y="3822729"/>
            <a:ext cx="2523430" cy="1949845"/>
          </a:xfrm>
          <a:prstGeom prst="rect">
            <a:avLst/>
          </a:prstGeom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82D49E87-B569-FFD0-73E9-152C35493EFF}"/>
              </a:ext>
            </a:extLst>
          </p:cNvPr>
          <p:cNvSpPr txBox="1"/>
          <p:nvPr/>
        </p:nvSpPr>
        <p:spPr>
          <a:xfrm>
            <a:off x="7538921" y="590593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出力画像（理想形）</a:t>
            </a:r>
            <a:endParaRPr lang="en-US" altLang="ja-JP" dirty="0"/>
          </a:p>
        </p:txBody>
      </p:sp>
      <p:sp>
        <p:nvSpPr>
          <p:cNvPr id="36" name="吹き出し: 四角形 35">
            <a:extLst>
              <a:ext uri="{FF2B5EF4-FFF2-40B4-BE49-F238E27FC236}">
                <a16:creationId xmlns:a16="http://schemas.microsoft.com/office/drawing/2014/main" id="{35E84EBB-824E-7725-F51E-3A7F36AF18E3}"/>
              </a:ext>
            </a:extLst>
          </p:cNvPr>
          <p:cNvSpPr/>
          <p:nvPr/>
        </p:nvSpPr>
        <p:spPr>
          <a:xfrm>
            <a:off x="7275708" y="582730"/>
            <a:ext cx="4319265" cy="1050106"/>
          </a:xfrm>
          <a:prstGeom prst="wedgeRectCallout">
            <a:avLst>
              <a:gd name="adj1" fmla="val -72088"/>
              <a:gd name="adj2" fmla="val 70886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600" b="1" dirty="0">
                <a:solidFill>
                  <a:srgbClr val="FF0000"/>
                </a:solidFill>
              </a:rPr>
              <a:t>結果：頭部方向が推定されない</a:t>
            </a:r>
            <a:endParaRPr lang="en-US" altLang="ja-JP" sz="1600" b="1" dirty="0">
              <a:solidFill>
                <a:srgbClr val="FF0000"/>
              </a:solidFill>
            </a:endParaRPr>
          </a:p>
          <a:p>
            <a:endParaRPr lang="en-US" altLang="ja-JP" sz="800" dirty="0">
              <a:solidFill>
                <a:srgbClr val="FF0000"/>
              </a:solidFill>
            </a:endParaRPr>
          </a:p>
          <a:p>
            <a:r>
              <a:rPr lang="ja-JP" altLang="en-US" sz="1600" b="1" dirty="0">
                <a:solidFill>
                  <a:schemeClr val="tx1"/>
                </a:solidFill>
              </a:rPr>
              <a:t>原因：顔領域を検出できていないため</a:t>
            </a:r>
            <a:endParaRPr kumimoji="1" lang="ja-JP" altLang="en-US" sz="1600" dirty="0"/>
          </a:p>
        </p:txBody>
      </p:sp>
      <p:sp>
        <p:nvSpPr>
          <p:cNvPr id="37" name="吹き出し: 四角形 36">
            <a:extLst>
              <a:ext uri="{FF2B5EF4-FFF2-40B4-BE49-F238E27FC236}">
                <a16:creationId xmlns:a16="http://schemas.microsoft.com/office/drawing/2014/main" id="{85AC28C7-0A4F-8F4D-5DFB-9C333808BBBB}"/>
              </a:ext>
            </a:extLst>
          </p:cNvPr>
          <p:cNvSpPr/>
          <p:nvPr/>
        </p:nvSpPr>
        <p:spPr>
          <a:xfrm>
            <a:off x="9807385" y="1872256"/>
            <a:ext cx="2209602" cy="543984"/>
          </a:xfrm>
          <a:prstGeom prst="wedgeRectCallout">
            <a:avLst>
              <a:gd name="adj1" fmla="val -40566"/>
              <a:gd name="adj2" fmla="val 83401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400" dirty="0">
                <a:solidFill>
                  <a:schemeClr val="tx1"/>
                </a:solidFill>
              </a:rPr>
              <a:t>何かしらの方法で顔領域を検出する必要がある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2823447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21FF112-A02D-F6A7-C321-A7A1AEC85B9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ja-JP" altLang="en-US" dirty="0"/>
              <a:t>＜課題</a:t>
            </a:r>
            <a:r>
              <a:rPr lang="ja-JP" altLang="en-US" dirty="0"/>
              <a:t>＞</a:t>
            </a:r>
            <a:endParaRPr kumimoji="1" lang="en-US" altLang="ja-JP" dirty="0"/>
          </a:p>
          <a:p>
            <a:r>
              <a:rPr kumimoji="1" lang="ja-JP" altLang="en-US" dirty="0"/>
              <a:t>顔領域を検出すること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 dirty="0"/>
              <a:t>＜解決策検討＞</a:t>
            </a:r>
            <a:endParaRPr lang="en-US" altLang="ja-JP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07C1DB8-DF7B-3DB9-0981-2D7B554D121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kumimoji="1" lang="ja-JP" altLang="en-US" dirty="0"/>
              <a:t>改善策検討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17E83F9-E070-A830-D656-04B33DD5C79F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graphicFrame>
        <p:nvGraphicFramePr>
          <p:cNvPr id="9" name="表 8">
            <a:extLst>
              <a:ext uri="{FF2B5EF4-FFF2-40B4-BE49-F238E27FC236}">
                <a16:creationId xmlns:a16="http://schemas.microsoft.com/office/drawing/2014/main" id="{C876C373-C67A-D1DE-A08D-4B3C324AA4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681691"/>
              </p:ext>
            </p:extLst>
          </p:nvPr>
        </p:nvGraphicFramePr>
        <p:xfrm>
          <a:off x="524241" y="2221150"/>
          <a:ext cx="11035529" cy="3972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850">
                  <a:extLst>
                    <a:ext uri="{9D8B030D-6E8A-4147-A177-3AD203B41FA5}">
                      <a16:colId xmlns:a16="http://schemas.microsoft.com/office/drawing/2014/main" val="463181136"/>
                    </a:ext>
                  </a:extLst>
                </a:gridCol>
                <a:gridCol w="2064774">
                  <a:extLst>
                    <a:ext uri="{9D8B030D-6E8A-4147-A177-3AD203B41FA5}">
                      <a16:colId xmlns:a16="http://schemas.microsoft.com/office/drawing/2014/main" val="2747950898"/>
                    </a:ext>
                  </a:extLst>
                </a:gridCol>
                <a:gridCol w="5085244">
                  <a:extLst>
                    <a:ext uri="{9D8B030D-6E8A-4147-A177-3AD203B41FA5}">
                      <a16:colId xmlns:a16="http://schemas.microsoft.com/office/drawing/2014/main" val="1130329096"/>
                    </a:ext>
                  </a:extLst>
                </a:gridCol>
                <a:gridCol w="3418661">
                  <a:extLst>
                    <a:ext uri="{9D8B030D-6E8A-4147-A177-3AD203B41FA5}">
                      <a16:colId xmlns:a16="http://schemas.microsoft.com/office/drawing/2014/main" val="10707243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手法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内容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備考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1599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600" dirty="0"/>
                        <a:t>0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カスケード分類器</a:t>
                      </a:r>
                      <a:endParaRPr kumimoji="1" lang="en-US" altLang="ja-JP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・局所的な明暗差で顔か否かを判定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10734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/>
                        <a:t>MTCNN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・</a:t>
                      </a:r>
                      <a:r>
                        <a:rPr kumimoji="1" lang="en-US" altLang="ja-JP" sz="1600" dirty="0"/>
                        <a:t>3</a:t>
                      </a:r>
                      <a:r>
                        <a:rPr kumimoji="1" lang="ja-JP" altLang="en-US" sz="1600" dirty="0"/>
                        <a:t>つの畳み込み</a:t>
                      </a:r>
                      <a:r>
                        <a:rPr kumimoji="1" lang="en-US" altLang="ja-JP" sz="1600" dirty="0"/>
                        <a:t>NN</a:t>
                      </a:r>
                      <a:r>
                        <a:rPr kumimoji="1" lang="ja-JP" altLang="en-US" sz="1600" dirty="0"/>
                        <a:t>を活用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①</a:t>
                      </a:r>
                      <a:r>
                        <a:rPr kumimoji="1" lang="en-US" altLang="ja-JP" sz="1600" dirty="0"/>
                        <a:t>Proposal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P-Net</a:t>
                      </a:r>
                      <a:r>
                        <a:rPr kumimoji="1" lang="ja-JP" altLang="en-US" sz="1600" dirty="0"/>
                        <a:t>）で、全体的な顔の領域を検出。</a:t>
                      </a:r>
                      <a:r>
                        <a:rPr lang="ja-JP" altLang="en-US" sz="1600" dirty="0"/>
                        <a:t>顔の候補領域を粗く特定する。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②</a:t>
                      </a:r>
                      <a:r>
                        <a:rPr kumimoji="1" lang="en-US" altLang="ja-JP" sz="1600" dirty="0"/>
                        <a:t>Refine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R-Net</a:t>
                      </a:r>
                      <a:r>
                        <a:rPr kumimoji="1" lang="ja-JP" altLang="en-US" sz="1600" dirty="0"/>
                        <a:t>）で、</a:t>
                      </a:r>
                      <a:r>
                        <a:rPr kumimoji="1" lang="en-US" altLang="ja-JP" sz="1600" dirty="0"/>
                        <a:t>P-Net</a:t>
                      </a:r>
                      <a:r>
                        <a:rPr kumimoji="1" lang="ja-JP" altLang="en-US" sz="1600" dirty="0"/>
                        <a:t>で生成された候補領域を入力として、各候補領域に対して顔か非顔かの二値分類。</a:t>
                      </a:r>
                      <a:r>
                        <a:rPr lang="ja-JP" altLang="en-US" sz="1600" dirty="0"/>
                        <a:t>顔の境界をより正確に特定。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➂</a:t>
                      </a:r>
                      <a:r>
                        <a:rPr kumimoji="1" lang="en-US" altLang="ja-JP" sz="1600" dirty="0"/>
                        <a:t>Output Network</a:t>
                      </a:r>
                      <a:r>
                        <a:rPr kumimoji="1" lang="ja-JP" altLang="en-US" sz="1600" dirty="0"/>
                        <a:t>（</a:t>
                      </a:r>
                      <a:r>
                        <a:rPr kumimoji="1" lang="en-US" altLang="ja-JP" sz="1600" dirty="0"/>
                        <a:t>O-Net</a:t>
                      </a:r>
                      <a:r>
                        <a:rPr kumimoji="1" lang="ja-JP" altLang="en-US" sz="1600" dirty="0"/>
                        <a:t>）で</a:t>
                      </a:r>
                      <a:r>
                        <a:rPr kumimoji="1" lang="en-US" altLang="ja-JP" sz="1600" dirty="0"/>
                        <a:t>R-Net</a:t>
                      </a:r>
                      <a:r>
                        <a:rPr kumimoji="1" lang="ja-JP" altLang="en-US" sz="1600" dirty="0"/>
                        <a:t>で生成された顔領域を入力として、顔のランドマーク検出を行う。</a:t>
                      </a:r>
                      <a:endParaRPr kumimoji="1" lang="en-US" altLang="ja-JP" sz="1600" dirty="0"/>
                    </a:p>
                    <a:p>
                      <a:r>
                        <a:rPr lang="ja-JP" altLang="en-US" sz="1600" dirty="0"/>
                        <a:t>顔の詳細な特徴を捉えることで、正確な顔領域を出力</a:t>
                      </a:r>
                      <a:endParaRPr kumimoji="1" lang="ja-JP" alt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dirty="0"/>
                        <a:t>・カスケード分類器より高い検出精度を持つことが知られている</a:t>
                      </a:r>
                    </a:p>
                    <a:p>
                      <a:endParaRPr kumimoji="1" lang="ja-JP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80685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/>
                        <a:t>MMPose</a:t>
                      </a:r>
                      <a:r>
                        <a:rPr kumimoji="1" lang="ja-JP" altLang="en-US" sz="1600" dirty="0"/>
                        <a:t>の顔ランドマーク活用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①</a:t>
                      </a:r>
                      <a:r>
                        <a:rPr kumimoji="1" lang="en-US" altLang="ja-JP" sz="1600" dirty="0"/>
                        <a:t>MMPose</a:t>
                      </a:r>
                      <a:r>
                        <a:rPr kumimoji="1" lang="ja-JP" altLang="en-US" sz="1600" dirty="0"/>
                        <a:t>の顔ランドマークから、顔領域を推定する</a:t>
                      </a:r>
                      <a:endParaRPr kumimoji="1" lang="en-US" altLang="ja-JP" sz="1600" dirty="0"/>
                    </a:p>
                    <a:p>
                      <a:r>
                        <a:rPr kumimoji="1" lang="ja-JP" altLang="en-US" sz="1600" dirty="0"/>
                        <a:t>②推定した顔領域をモデルに入力する</a:t>
                      </a:r>
                      <a:endParaRPr kumimoji="1" lang="en-US" altLang="ja-JP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en-US" altLang="ja-JP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4721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600" dirty="0"/>
                        <a:t>３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76233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9800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47A6ECC6-16C3-A06B-1C7F-0C8C986F47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ln>
            <a:noFill/>
          </a:ln>
        </p:spPr>
        <p:txBody>
          <a:bodyPr/>
          <a:lstStyle/>
          <a:p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2A39127-75BB-9BFE-FC1F-9C655DB5BB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トライ結果（</a:t>
            </a:r>
            <a:r>
              <a:rPr lang="en-US" altLang="ja-JP" dirty="0"/>
              <a:t>MTCNN</a:t>
            </a:r>
            <a:r>
              <a:rPr lang="ja-JP" altLang="en-US" dirty="0"/>
              <a:t>採用）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694566-A38D-D505-FCD3-1CEBC37F366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3971FDC-0C58-CA3C-18F7-CDB5BC639E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607634" y="1269225"/>
            <a:ext cx="2523430" cy="4539554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E3E5557-A5A8-B7D7-83F2-D5E4CD2D22E7}"/>
              </a:ext>
            </a:extLst>
          </p:cNvPr>
          <p:cNvSpPr txBox="1"/>
          <p:nvPr/>
        </p:nvSpPr>
        <p:spPr>
          <a:xfrm>
            <a:off x="507437" y="5901108"/>
            <a:ext cx="27238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dirty="0"/>
              <a:t>入力画像</a:t>
            </a:r>
            <a:endParaRPr lang="en-US" altLang="ja-JP" dirty="0"/>
          </a:p>
          <a:p>
            <a:pPr algn="ctr"/>
            <a:r>
              <a:rPr kumimoji="1" lang="ja-JP" altLang="en-US" dirty="0"/>
              <a:t>（カメラから顔が遠い）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651032BB-C06A-B4DE-91FC-7D0BDB35B2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"/>
          <a:stretch/>
        </p:blipFill>
        <p:spPr>
          <a:xfrm>
            <a:off x="4258351" y="1269225"/>
            <a:ext cx="2523430" cy="4539554"/>
          </a:xfrm>
          <a:prstGeom prst="rect">
            <a:avLst/>
          </a:prstGeom>
        </p:spPr>
      </p:pic>
      <p:sp>
        <p:nvSpPr>
          <p:cNvPr id="9" name="矢印: 右 8">
            <a:extLst>
              <a:ext uri="{FF2B5EF4-FFF2-40B4-BE49-F238E27FC236}">
                <a16:creationId xmlns:a16="http://schemas.microsoft.com/office/drawing/2014/main" id="{08106DDD-4EDB-1CDC-30FF-65D23FB26DCF}"/>
              </a:ext>
            </a:extLst>
          </p:cNvPr>
          <p:cNvSpPr/>
          <p:nvPr/>
        </p:nvSpPr>
        <p:spPr>
          <a:xfrm>
            <a:off x="3502978" y="3405529"/>
            <a:ext cx="383458" cy="26694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768CC98-2960-B2BE-307B-AD1F03C338A0}"/>
              </a:ext>
            </a:extLst>
          </p:cNvPr>
          <p:cNvSpPr txBox="1"/>
          <p:nvPr/>
        </p:nvSpPr>
        <p:spPr>
          <a:xfrm>
            <a:off x="5005858" y="59059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出力画像</a:t>
            </a:r>
            <a:endParaRPr lang="en-US" altLang="ja-JP" dirty="0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C3D62D97-80B6-2536-1A29-3B369F568035}"/>
              </a:ext>
            </a:extLst>
          </p:cNvPr>
          <p:cNvSpPr txBox="1"/>
          <p:nvPr/>
        </p:nvSpPr>
        <p:spPr>
          <a:xfrm>
            <a:off x="3131064" y="3015069"/>
            <a:ext cx="1031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FSA-Net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AE3953CB-6EAF-2791-E89D-487230F10B7F}"/>
              </a:ext>
            </a:extLst>
          </p:cNvPr>
          <p:cNvSpPr txBox="1"/>
          <p:nvPr/>
        </p:nvSpPr>
        <p:spPr>
          <a:xfrm>
            <a:off x="7153696" y="4423784"/>
            <a:ext cx="467348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 b="1" dirty="0"/>
              <a:t>プログラム全体の流れ</a:t>
            </a:r>
          </a:p>
          <a:p>
            <a:r>
              <a:rPr lang="ja-JP" altLang="en-US" sz="1400" dirty="0"/>
              <a:t>①画像を読み込む</a:t>
            </a:r>
            <a:endParaRPr lang="en-US" altLang="ja-JP" sz="1400" dirty="0"/>
          </a:p>
          <a:p>
            <a:r>
              <a:rPr lang="ja-JP" altLang="en-US" sz="1400" dirty="0"/>
              <a:t>②</a:t>
            </a:r>
            <a:r>
              <a:rPr lang="en-US" altLang="ja-JP" sz="1400" dirty="0">
                <a:solidFill>
                  <a:schemeClr val="accent6"/>
                </a:solidFill>
              </a:rPr>
              <a:t>MTCNN</a:t>
            </a:r>
            <a:r>
              <a:rPr lang="ja-JP" altLang="en-US" sz="1400" dirty="0"/>
              <a:t>を使って顔領域を検出</a:t>
            </a:r>
          </a:p>
          <a:p>
            <a:r>
              <a:rPr lang="ja-JP" altLang="en-US" sz="1400" dirty="0"/>
              <a:t>④検出された顔短径を抽出し、リサイズなどの前処理。</a:t>
            </a:r>
            <a:endParaRPr lang="en-US" altLang="ja-JP" sz="1400" dirty="0"/>
          </a:p>
          <a:p>
            <a:r>
              <a:rPr lang="ja-JP" altLang="en-US" sz="1400" dirty="0"/>
              <a:t>⑥</a:t>
            </a:r>
            <a:r>
              <a:rPr lang="en-US" altLang="ja-JP" sz="1400" dirty="0"/>
              <a:t>FSA-Net</a:t>
            </a:r>
            <a:r>
              <a:rPr lang="ja-JP" altLang="en-US" sz="1400" dirty="0"/>
              <a:t>モデルを使って頭部方向を推定。</a:t>
            </a:r>
          </a:p>
          <a:p>
            <a:r>
              <a:rPr lang="ja-JP" altLang="en-US" sz="1400" dirty="0"/>
              <a:t>⑦推定結果を元の画像に描画。</a:t>
            </a:r>
          </a:p>
        </p:txBody>
      </p:sp>
      <p:sp>
        <p:nvSpPr>
          <p:cNvPr id="36" name="吹き出し: 四角形 35">
            <a:extLst>
              <a:ext uri="{FF2B5EF4-FFF2-40B4-BE49-F238E27FC236}">
                <a16:creationId xmlns:a16="http://schemas.microsoft.com/office/drawing/2014/main" id="{35E84EBB-824E-7725-F51E-3A7F36AF18E3}"/>
              </a:ext>
            </a:extLst>
          </p:cNvPr>
          <p:cNvSpPr/>
          <p:nvPr/>
        </p:nvSpPr>
        <p:spPr>
          <a:xfrm>
            <a:off x="7265101" y="1262020"/>
            <a:ext cx="4319265" cy="1050106"/>
          </a:xfrm>
          <a:prstGeom prst="wedgeRectCallout">
            <a:avLst>
              <a:gd name="adj1" fmla="val -69493"/>
              <a:gd name="adj2" fmla="val 45606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ja-JP" altLang="en-US" sz="1600" b="1" dirty="0">
                <a:solidFill>
                  <a:schemeClr val="accent6"/>
                </a:solidFill>
              </a:rPr>
              <a:t>結果：</a:t>
            </a:r>
            <a:r>
              <a:rPr kumimoji="1" lang="en-US" altLang="ja-JP" sz="1600" b="1" dirty="0">
                <a:solidFill>
                  <a:schemeClr val="accent6"/>
                </a:solidFill>
              </a:rPr>
              <a:t>MTCNN</a:t>
            </a:r>
            <a:r>
              <a:rPr kumimoji="1" lang="ja-JP" altLang="en-US" sz="1600" b="1" dirty="0">
                <a:solidFill>
                  <a:schemeClr val="accent6"/>
                </a:solidFill>
              </a:rPr>
              <a:t>でも顔領域を検出できない</a:t>
            </a:r>
            <a:endParaRPr kumimoji="1" lang="en-US" altLang="ja-JP" sz="1600" b="1" dirty="0">
              <a:solidFill>
                <a:schemeClr val="accent6"/>
              </a:solidFill>
            </a:endParaRPr>
          </a:p>
          <a:p>
            <a:endParaRPr lang="en-US" altLang="ja-JP" sz="1600" b="1" dirty="0">
              <a:solidFill>
                <a:schemeClr val="tx1"/>
              </a:solidFill>
            </a:endParaRPr>
          </a:p>
          <a:p>
            <a:r>
              <a:rPr kumimoji="1" lang="ja-JP" altLang="en-US" sz="1600" b="1" dirty="0">
                <a:solidFill>
                  <a:schemeClr val="tx1"/>
                </a:solidFill>
              </a:rPr>
              <a:t>原因：？</a:t>
            </a:r>
          </a:p>
        </p:txBody>
      </p:sp>
    </p:spTree>
    <p:extLst>
      <p:ext uri="{BB962C8B-B14F-4D97-AF65-F5344CB8AC3E}">
        <p14:creationId xmlns:p14="http://schemas.microsoft.com/office/powerpoint/2010/main" val="4232051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8052900E-3F4C-1CDB-0FDA-D39A477128D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ja-JP" altLang="en-US" dirty="0"/>
              <a:t>試しに手動で選択した領域を使用</a:t>
            </a:r>
            <a:endParaRPr lang="en-US" altLang="ja-JP" dirty="0"/>
          </a:p>
          <a:p>
            <a:r>
              <a:rPr lang="ja-JP" altLang="en-US" dirty="0"/>
              <a:t>⇒　領域の大きさに応じて頭部方向が変化する</a:t>
            </a:r>
            <a:endParaRPr lang="en-US" altLang="ja-JP" dirty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995FA7B-D8B5-B7C4-4183-C2102E7FCC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altLang="ja-JP" dirty="0"/>
              <a:t>FSA-Net</a:t>
            </a:r>
            <a:r>
              <a:rPr lang="ja-JP" altLang="en-US" dirty="0"/>
              <a:t>トライ結果（</a:t>
            </a:r>
            <a:r>
              <a:rPr lang="en-US" altLang="ja-JP" strike="sngStrike" dirty="0"/>
              <a:t>MMPose</a:t>
            </a:r>
            <a:r>
              <a:rPr lang="ja-JP" altLang="en-US" dirty="0"/>
              <a:t>）</a:t>
            </a:r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2D45D0-2649-09EC-6FF7-E7A7A495CEA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F6251731-C248-DBD0-5CA8-C8628365DA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368" y="2620577"/>
            <a:ext cx="3813310" cy="3383281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F86D197-0247-939C-A45F-20FDDF3C1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568" y="2633527"/>
            <a:ext cx="3813310" cy="338676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65A70419-DE91-B5FC-0B49-931F4B9D71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31769" y="2620577"/>
            <a:ext cx="3843408" cy="3399716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C08796C0-C11D-14D4-91C2-D338BC68F9D1}"/>
              </a:ext>
            </a:extLst>
          </p:cNvPr>
          <p:cNvSpPr txBox="1"/>
          <p:nvPr/>
        </p:nvSpPr>
        <p:spPr>
          <a:xfrm>
            <a:off x="1176185" y="6051567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後ろ向いてる判定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948869E5-DB89-1EAB-FCB1-D65C3AFD40FB}"/>
              </a:ext>
            </a:extLst>
          </p:cNvPr>
          <p:cNvSpPr txBox="1"/>
          <p:nvPr/>
        </p:nvSpPr>
        <p:spPr>
          <a:xfrm>
            <a:off x="5100183" y="6090604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左下向いてる判定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D62368A-50F8-EF66-7507-3153668D7588}"/>
              </a:ext>
            </a:extLst>
          </p:cNvPr>
          <p:cNvSpPr txBox="1"/>
          <p:nvPr/>
        </p:nvSpPr>
        <p:spPr>
          <a:xfrm>
            <a:off x="9242473" y="6063134"/>
            <a:ext cx="22520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右下向いてる判定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BD88F3CC-44B5-F0F1-F967-AF6407B6CBE5}"/>
              </a:ext>
            </a:extLst>
          </p:cNvPr>
          <p:cNvSpPr txBox="1"/>
          <p:nvPr/>
        </p:nvSpPr>
        <p:spPr>
          <a:xfrm>
            <a:off x="1249017" y="2090970"/>
            <a:ext cx="2252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顔領域：大</a:t>
            </a: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83A69028-6B00-64DC-D198-5A68AD83107F}"/>
              </a:ext>
            </a:extLst>
          </p:cNvPr>
          <p:cNvSpPr txBox="1"/>
          <p:nvPr/>
        </p:nvSpPr>
        <p:spPr>
          <a:xfrm>
            <a:off x="5012846" y="2083889"/>
            <a:ext cx="2252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顔領域：中</a:t>
            </a: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DAE80186-9BC2-820A-A067-D3C2CD8F85DE}"/>
              </a:ext>
            </a:extLst>
          </p:cNvPr>
          <p:cNvSpPr txBox="1"/>
          <p:nvPr/>
        </p:nvSpPr>
        <p:spPr>
          <a:xfrm>
            <a:off x="9242472" y="2090970"/>
            <a:ext cx="2252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ja-JP" altLang="en-US" sz="2000" b="1" dirty="0"/>
              <a:t>顔領域：小</a:t>
            </a:r>
          </a:p>
        </p:txBody>
      </p:sp>
      <p:sp>
        <p:nvSpPr>
          <p:cNvPr id="23" name="乗算記号 22">
            <a:extLst>
              <a:ext uri="{FF2B5EF4-FFF2-40B4-BE49-F238E27FC236}">
                <a16:creationId xmlns:a16="http://schemas.microsoft.com/office/drawing/2014/main" id="{EC0598DD-3F11-5E49-82E6-4D649B005D55}"/>
              </a:ext>
            </a:extLst>
          </p:cNvPr>
          <p:cNvSpPr/>
          <p:nvPr/>
        </p:nvSpPr>
        <p:spPr>
          <a:xfrm>
            <a:off x="4798369" y="1923384"/>
            <a:ext cx="666863" cy="650880"/>
          </a:xfrm>
          <a:prstGeom prst="mathMultiply">
            <a:avLst>
              <a:gd name="adj1" fmla="val 1126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乗算記号 23">
            <a:extLst>
              <a:ext uri="{FF2B5EF4-FFF2-40B4-BE49-F238E27FC236}">
                <a16:creationId xmlns:a16="http://schemas.microsoft.com/office/drawing/2014/main" id="{3086D136-B894-6670-9A33-653F16BDA5FD}"/>
              </a:ext>
            </a:extLst>
          </p:cNvPr>
          <p:cNvSpPr/>
          <p:nvPr/>
        </p:nvSpPr>
        <p:spPr>
          <a:xfrm>
            <a:off x="984283" y="1953794"/>
            <a:ext cx="666863" cy="650880"/>
          </a:xfrm>
          <a:prstGeom prst="mathMultiply">
            <a:avLst>
              <a:gd name="adj1" fmla="val 1126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フローチャート: 結合子 24">
            <a:extLst>
              <a:ext uri="{FF2B5EF4-FFF2-40B4-BE49-F238E27FC236}">
                <a16:creationId xmlns:a16="http://schemas.microsoft.com/office/drawing/2014/main" id="{E005C1FE-F3E6-1A10-5FF0-0B337800CD6F}"/>
              </a:ext>
            </a:extLst>
          </p:cNvPr>
          <p:cNvSpPr/>
          <p:nvPr/>
        </p:nvSpPr>
        <p:spPr>
          <a:xfrm>
            <a:off x="9013872" y="2007274"/>
            <a:ext cx="457200" cy="457200"/>
          </a:xfrm>
          <a:prstGeom prst="flowChartConnector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吹き出し: 四角形 25">
            <a:extLst>
              <a:ext uri="{FF2B5EF4-FFF2-40B4-BE49-F238E27FC236}">
                <a16:creationId xmlns:a16="http://schemas.microsoft.com/office/drawing/2014/main" id="{5632135B-4164-EC40-E697-3E859154F226}"/>
              </a:ext>
            </a:extLst>
          </p:cNvPr>
          <p:cNvSpPr/>
          <p:nvPr/>
        </p:nvSpPr>
        <p:spPr>
          <a:xfrm>
            <a:off x="7610639" y="503876"/>
            <a:ext cx="4319265" cy="1050106"/>
          </a:xfrm>
          <a:prstGeom prst="wedgeRectCallout">
            <a:avLst>
              <a:gd name="adj1" fmla="val -109"/>
              <a:gd name="adj2" fmla="val 83246"/>
            </a:avLst>
          </a:prstGeom>
          <a:solidFill>
            <a:srgbClr val="FFFFCC"/>
          </a:solidFill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ja-JP" sz="1600" b="1" dirty="0">
                <a:solidFill>
                  <a:schemeClr val="tx1"/>
                </a:solidFill>
              </a:rPr>
              <a:t>MMPose</a:t>
            </a:r>
            <a:r>
              <a:rPr kumimoji="1" lang="ja-JP" altLang="en-US" sz="1600" b="1" dirty="0">
                <a:solidFill>
                  <a:schemeClr val="tx1"/>
                </a:solidFill>
              </a:rPr>
              <a:t>の顔ランドマークベースでも</a:t>
            </a:r>
            <a:endParaRPr kumimoji="1" lang="en-US" altLang="ja-JP" sz="1600" b="1" dirty="0">
              <a:solidFill>
                <a:schemeClr val="tx1"/>
              </a:solidFill>
            </a:endParaRPr>
          </a:p>
          <a:p>
            <a:r>
              <a:rPr kumimoji="1" lang="ja-JP" altLang="en-US" sz="1600" b="1" dirty="0">
                <a:solidFill>
                  <a:schemeClr val="tx1"/>
                </a:solidFill>
              </a:rPr>
              <a:t>顔領域をうまく指定できれば、できそう？</a:t>
            </a:r>
          </a:p>
        </p:txBody>
      </p:sp>
    </p:spTree>
    <p:extLst>
      <p:ext uri="{BB962C8B-B14F-4D97-AF65-F5344CB8AC3E}">
        <p14:creationId xmlns:p14="http://schemas.microsoft.com/office/powerpoint/2010/main" val="395200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C7DD1034-C639-57FD-E776-7BA20792C9B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graphicFrame>
        <p:nvGraphicFramePr>
          <p:cNvPr id="10" name="表 9">
            <a:extLst>
              <a:ext uri="{FF2B5EF4-FFF2-40B4-BE49-F238E27FC236}">
                <a16:creationId xmlns:a16="http://schemas.microsoft.com/office/drawing/2014/main" id="{90DAC808-37BB-A42C-E854-C29525091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7729417"/>
              </p:ext>
            </p:extLst>
          </p:nvPr>
        </p:nvGraphicFramePr>
        <p:xfrm>
          <a:off x="443075" y="767395"/>
          <a:ext cx="11341556" cy="5637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5389">
                  <a:extLst>
                    <a:ext uri="{9D8B030D-6E8A-4147-A177-3AD203B41FA5}">
                      <a16:colId xmlns:a16="http://schemas.microsoft.com/office/drawing/2014/main" val="1795603912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2858106808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3257221975"/>
                    </a:ext>
                  </a:extLst>
                </a:gridCol>
                <a:gridCol w="2835389">
                  <a:extLst>
                    <a:ext uri="{9D8B030D-6E8A-4147-A177-3AD203B41FA5}">
                      <a16:colId xmlns:a16="http://schemas.microsoft.com/office/drawing/2014/main" val="2686139358"/>
                    </a:ext>
                  </a:extLst>
                </a:gridCol>
              </a:tblGrid>
              <a:tr h="1148081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/>
                        <a:t>カスケード分類器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MTCNN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kumimoji="1" lang="ja-JP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1489286"/>
                  </a:ext>
                </a:extLst>
              </a:tr>
              <a:tr h="2244759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・誤検知ある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・</a:t>
                      </a:r>
                      <a:r>
                        <a:rPr kumimoji="1" lang="en-US" altLang="ja-JP" dirty="0"/>
                        <a:t>3</a:t>
                      </a:r>
                      <a:r>
                        <a:rPr kumimoji="1" lang="ja-JP" altLang="en-US" dirty="0"/>
                        <a:t>層の畳み込み</a:t>
                      </a:r>
                      <a:r>
                        <a:rPr kumimoji="1" lang="en-US" altLang="ja-JP" dirty="0"/>
                        <a:t>NN</a:t>
                      </a:r>
                    </a:p>
                    <a:p>
                      <a:r>
                        <a:rPr kumimoji="1" lang="ja-JP" altLang="en-US" dirty="0"/>
                        <a:t>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31830"/>
                  </a:ext>
                </a:extLst>
              </a:tr>
              <a:tr h="2244759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1943810"/>
                  </a:ext>
                </a:extLst>
              </a:tr>
            </a:tbl>
          </a:graphicData>
        </a:graphic>
      </p:graphicFrame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C7360D-1DF6-BD25-35AB-2A2B3A8CFC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0183D0-F608-7DC2-3F73-CE4BF52EC09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EEB3BD6D-AB6B-38B9-F8EB-573750B44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759" y="4279099"/>
            <a:ext cx="2627792" cy="2030484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76F681E-2735-7D9C-4A4A-D271FCA0AF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307" r="9287"/>
          <a:stretch/>
        </p:blipFill>
        <p:spPr>
          <a:xfrm>
            <a:off x="3392127" y="4279099"/>
            <a:ext cx="2627793" cy="2030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877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プレースホルダー 1">
            <a:extLst>
              <a:ext uri="{FF2B5EF4-FFF2-40B4-BE49-F238E27FC236}">
                <a16:creationId xmlns:a16="http://schemas.microsoft.com/office/drawing/2014/main" id="{30B341E9-286E-2B4C-8760-E68982EA57A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53E6FAB-56B9-96D1-DEE7-C9E6107ABD2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9F8F122-DD22-31A6-0B1D-A4992745D1C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FCAFAC13-DB77-42F2-BE26-45BA5532FD50}" type="datetime4">
              <a:rPr lang="en-US" altLang="ja-JP" smtClean="0"/>
              <a:pPr/>
              <a:t>August 4, 2024</a:t>
            </a:fld>
            <a:endParaRPr lang="en-US" dirty="0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45B9D49C-1DE0-1792-1045-F1F90E0D7B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77" y="3319076"/>
            <a:ext cx="4322683" cy="243044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B4630776-1936-093C-839A-DC99C9486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77" y="767396"/>
            <a:ext cx="4301965" cy="2430441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4DE75B7F-F9C5-8DAD-D305-D31D075174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3051" y="3319076"/>
            <a:ext cx="4275388" cy="243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433145"/>
      </p:ext>
    </p:extLst>
  </p:cSld>
  <p:clrMapOvr>
    <a:masterClrMapping/>
  </p:clrMapOvr>
</p:sld>
</file>

<file path=ppt/theme/theme1.xml><?xml version="1.0" encoding="utf-8"?>
<a:theme xmlns:a="http://schemas.openxmlformats.org/drawingml/2006/main" name="アイシンwide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アイシンwide" id="{9719132A-AE96-4650-9969-4ACCCCDBC9C1}" vid="{AC6CE65C-E27A-4279-9449-0AF11FFDAE82}"/>
    </a:ext>
  </a:extLst>
</a:theme>
</file>

<file path=ppt/theme/theme2.xml><?xml version="1.0" encoding="utf-8"?>
<a:theme xmlns:a="http://schemas.openxmlformats.org/drawingml/2006/main" name="最終頁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ISINフォーマット_wide.potx" id="{E6ED6B68-B8AB-4240-B5BF-953200F140CE}" vid="{8E07004A-0D74-49DA-BAAA-7DE141297473}"/>
    </a:ext>
  </a:extLst>
</a:theme>
</file>

<file path=ppt/theme/theme3.xml><?xml version="1.0" encoding="utf-8"?>
<a:theme xmlns:a="http://schemas.openxmlformats.org/drawingml/2006/main" name="内容">
  <a:themeElements>
    <a:clrScheme name="AISIN_210408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008CD2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ISINフォーマット_wide.potx" id="{E6ED6B68-B8AB-4240-B5BF-953200F140CE}" vid="{4B783BF8-DEA1-4518-93B8-7E4A5AC19B3A}"/>
    </a:ext>
  </a:extLst>
</a:theme>
</file>

<file path=ppt/theme/theme4.xml><?xml version="1.0" encoding="utf-8"?>
<a:theme xmlns:a="http://schemas.openxmlformats.org/drawingml/2006/main" name="内容［関係社外秘］">
  <a:themeElements>
    <a:clrScheme name="AISIN">
      <a:dk1>
        <a:srgbClr val="333333"/>
      </a:dk1>
      <a:lt1>
        <a:sysClr val="window" lastClr="FFFFFF"/>
      </a:lt1>
      <a:dk2>
        <a:srgbClr val="000000"/>
      </a:dk2>
      <a:lt2>
        <a:srgbClr val="F2F2F2"/>
      </a:lt2>
      <a:accent1>
        <a:srgbClr val="001A72"/>
      </a:accent1>
      <a:accent2>
        <a:srgbClr val="405395"/>
      </a:accent2>
      <a:accent3>
        <a:srgbClr val="808CB8"/>
      </a:accent3>
      <a:accent4>
        <a:srgbClr val="BFC6DC"/>
      </a:accent4>
      <a:accent5>
        <a:srgbClr val="4BBCFF"/>
      </a:accent5>
      <a:accent6>
        <a:srgbClr val="FA0A3C"/>
      </a:accent6>
      <a:hlink>
        <a:srgbClr val="00376B"/>
      </a:hlink>
      <a:folHlink>
        <a:srgbClr val="6E1E64"/>
      </a:folHlink>
    </a:clrScheme>
    <a:fontScheme name="AISIN_ｖ01">
      <a:majorFont>
        <a:latin typeface="Segoe UI"/>
        <a:ea typeface="メイリオ"/>
        <a:cs typeface=""/>
      </a:majorFont>
      <a:minorFont>
        <a:latin typeface="Segoe UI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4(AISIN)_関係社外秘.pptx" id="{0E61A696-DCC7-41FA-B91C-DE2E6FD3D105}" vid="{88604F16-AB26-4E05-98EE-030EE2A46DF3}"/>
    </a:ext>
  </a:extLst>
</a:theme>
</file>

<file path=ppt/theme/theme5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游ゴシック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13313</TotalTime>
  <Words>808</Words>
  <Application>Microsoft Office PowerPoint</Application>
  <PresentationFormat>ワイド画面</PresentationFormat>
  <Paragraphs>179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4</vt:i4>
      </vt:variant>
      <vt:variant>
        <vt:lpstr>スライド タイトル</vt:lpstr>
      </vt:variant>
      <vt:variant>
        <vt:i4>8</vt:i4>
      </vt:variant>
    </vt:vector>
  </HeadingPairs>
  <TitlesOfParts>
    <vt:vector size="16" baseType="lpstr">
      <vt:lpstr>メイリオ</vt:lpstr>
      <vt:lpstr>游ゴシック</vt:lpstr>
      <vt:lpstr>Arial</vt:lpstr>
      <vt:lpstr>Segoe UI</vt:lpstr>
      <vt:lpstr>アイシンwide</vt:lpstr>
      <vt:lpstr>最終頁</vt:lpstr>
      <vt:lpstr>内容</vt:lpstr>
      <vt:lpstr>内容［関係社外秘］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アイシン精機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Toyomaru Koji／豊丸　弘爾／AI</dc:creator>
  <cp:lastModifiedBy>優樹 笹岡</cp:lastModifiedBy>
  <cp:revision>167</cp:revision>
  <dcterms:created xsi:type="dcterms:W3CDTF">2022-01-19T01:36:44Z</dcterms:created>
  <dcterms:modified xsi:type="dcterms:W3CDTF">2024-08-04T02:58:41Z</dcterms:modified>
</cp:coreProperties>
</file>

<file path=docProps/thumbnail.jpeg>
</file>